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08:34:58.2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2557 1296 28293,'-9'-50'-245,"-1"0"1,-1 4-1,-5 7-931,-25 9 1116,-11 11 249,-8 10 31,11 11 164,1 7-489,14 12 1,3 5-1506,-12 16 1590,11-7 0,4 4 8,16-8 0,6 0-95,3 1 0,4 0-58,5-1 0,5-1-43,4 0 1,5-3-122,4 0 1,4-3 297,4-1 1,2-3-7,1 0 1,1-3-1,-2-1 1,-1-2 30,20 9 178,-22-7-111,-18-3 11,-23-2-38,-21 1-6,-26 3-284,20-8 1,-3 0 266,-2 1 1,-2 0-7,1-2 1,0-1-6,4-1 0,1 0 3,5-2 1,2-1 113,-19 1-1710,15-2-6600,13 0 8209,11 0 0,7 0 0,3 0 0</inkml:trace>
  <inkml:trace contextRef="#ctx0" brushRef="#br0" timeOffset="400">2927 1450 17675,'0'-3'4907,"0"1"-4308,0 2-168,-61 18-224,22 9-151,-5-5 0,-1 5-22,14 5 0,6 2-1431,5-6 0,3-1 1392,-10 23 634,24-16-567,31-18-34,-4-3 28,34-15 0,-7-15-182,-19 4 1,1-3 161,-3-2 1,-1-3 27,-4 0 1,-2-1 142,7-22-73,-15 11 2378,-15-9-2315,-13 17-68,-9-6-34,-7 16 328,-2 7-440,3 5-123,4 6-359,4 6-1001,3 8-2897,5 6-5434,5 4 8094,3-8 0,4-6 0,0-10 0</inkml:trace>
  <inkml:trace contextRef="#ctx0" brushRef="#br0" timeOffset="977">3224 1328 19916,'0'-4'3058,"-1"2"-2218,1 2-790,-3 12 1,16 14-7,1 19-38,9-2-20,-8-4 0,-3 2-468,-2 18 462,-6-17 1,-2 0-3,-12 16 78,-8-15-12,-5-14 29,0-15 67,5-13 45,4-14 39,7-13 431,7-10-459,10-6-56,7 0-84,8 2-44,7 6-180,8 6-325,12 4 45,-22 13 0,2 1-415,4-1 0,0 1-129,2-1 1,0 0-595,0-1 1,0-1-1364,-1-2 0,-1-2 207,-2-1 1,-1-2 2741,-3-2 0,-3-2 0,-2-1 0,-3-1 3294,12-25 3326,-12 3-2419,-11 5-1854,-7 2-958,-4 2-471,-3 3-201,0 4-89,-1 9 157,0 9-679,1 7-89,0 12-17,1 16 23,0 23-7,1-10 1,1 2-23,0 8 1,-1 4-72,1-3 1,-1 2-1,1-2-783,-1 4 0,0 0 430,0 0 1,-1 4-1,1-7-108,-1-10 1,1-1-3034,2 28 0,2 0-1345,3-30 1,1-2 4635,-2 8 0,2-5 1,4-10-1,-8-18 0</inkml:trace>
  <inkml:trace contextRef="#ctx0" brushRef="#br0" timeOffset="1350">3810 1566 23612,'47'-25'-72,"1"1"1,-1-1 0,9-7 0,-1 5-13,-9 18 0,-2 4-34,-10-1 0,0-1-92,11-3 0,1 0 148,-12 0 1,-3 1 50,24-8 78,-20 0 163,-18 3 291,-1-4 235,-10 2 112,-8 2 241,-7 1-639,-1 5-307,-1 2-12,4 5-123,3 5-28,-4 7-3370,-4 37 3359,5-14-17,-2 26-356,12-14-304,7 4-52,-3-20 0,3 2-2811,4 0 0,2-2 3551,8 10 0,-3-10 0,-14-23 0</inkml:trace>
  <inkml:trace contextRef="#ctx0" brushRef="#br0" timeOffset="1534">4670 1137 22767,'-34'-12'-4246,"1"1"0,-12 3 2831,63 40 0,-3-11 0,-5-9 0</inkml:trace>
  <inkml:trace contextRef="#ctx0" brushRef="#br0" timeOffset="2266">4942 1291 24984,'-4'46'53,"0"0"1,0 17-57,1-12 0,1-2-8,2-7 19,0-1 1,0-3 2,1-12 73,3 6 39,4-30 12,7-13-40,0-7 107,12-22-9,-11 12 0,0-1-90,1-1 1,1 0-40,2-4 1,1 0 14,11-12-57,-2 13-28,-9 13 18,2 12-7,-2 17-10,1 8-18,1 17 12,-10-5-112,5 22 5,-7-26-257,15 20-785,15-19 589,-5-7-166,6-10 1,2-4 322,2-7 88,-1-2 1,4-4 129,-7-5 1,-1-2 245,0 0 1,-1-1-348,4-4 0,-4-1 510,3-5-2179,-4-8 2375,-26 18 246,1-8-235,-28 18 39,-28 14-341,5 3-32,-4 11 1,1 4-170,5 2 88,4 0 1,3 2 550,8 6-584,5 10 3281,21-15-3258,16-9-6,4-16 5,33-15 0,-24 0 37,5-9 0,-1-4 37,-7-1 206,-3-5 1,-3-2-6,-9 5 849,2-21-899,-16 30 262,-6-7-318,0 19-102,-4 4-44,2 8 39,-7 38-22,5 10-528,2-10 0,-1 4 496,0 2 1,-1 1-26,-2 7 1,-1 1-42,1-19 1,0 0 0,-1 0-533,-1 1 0,-2 0 0,0 0 45,-2-2 0,-2 0 1,-2-1 550,-6 2 0,-3-1 0,2-5 0,5-2 0,-1-4 0,-3-4 0,0-1 0</inkml:trace>
  <inkml:trace contextRef="#ctx0" brushRef="#br0" timeOffset="2684">1699 2465 9000,'-57'9'888,"0"0"0,-1 0 1,10-1-1,0 0 1,4-1 400,-13 2 1,7-1-775,-3 3 859,41-7-971,40-4 1,23-2-332,-10-2 1,4 0 0,4-1-389,-3 0 0,3 1 0,3-1 0,1 1 0,1-2 323,-2 1 1,0-1-1,2 1 1,0-1-1,2-1 1,0 2-157,-2-1 1,1 0 0,1 1 0,1-1 0,0 0 0,1 1 0,0-1 133,4 0 1,0 1-1,1-1 1,0 0 0,1 0-1,-1 1 1,1-1-214,-6 1 1,-1 0-1,1 0 1,1 0-1,-1 1 1,0-1-1,0 0 1,0 0 139,0 0 1,0 1-1,0-1 1,0 0-1,0 0 1,0 1-1,0-1 1,-1 1-170,0 0 0,0-1 0,1 1 1,-1 0-1,-1 0 0,0 0 0,-2 0 1,-1 1 118,5-2 1,-2 1 0,-2 0 0,0 1 0,2-1-1,1 1-513,3-1 1,2 1 0,3 0 0,-1 0 0,-1 0 0,-3 0 0,-5 1-332,11 0 0,-5 0 1,-2 0-1,4 0 504,-1 0 1,5 1 0,-1-1 0,-3 0 0,-7 1 477,-4 0 0,-6 1 0,-4-1 0,-1 1 0,-10 0 0,-14 0 0</inkml:trace>
  <inkml:trace contextRef="#ctx0" brushRef="#br0" timeOffset="3369">7076 1181 29558,'-1'-3'-1616,"0"0"848,1 3 903,-60 7 103,24 12-77,-5-6 0,0 3-416,7 23-211,11-3-928,12-4 1371,11-5 99,7-9-371,8-6-55,8-10-153,9-9 380,7-11 330,0-7 107,-6-6 62,-13 1-63,-12 2-122,-12 6-107,-7 5-107,-8 7-49,-2 4-124,1 9-359,0 9-694,5 13-1216,3 13-5214,5 11 7679,4-2 0,2-16 0,1-13 0</inkml:trace>
  <inkml:trace contextRef="#ctx0" brushRef="#br0" timeOffset="3679">6996 1709 22251,'-13'45'99,"0"0"0,3-4 0,7-6 80,16-11 73,8-7 68,2-9 60,-1-8 109,-3-8 33,-5-7-17,-3-7-25,-6-1-68,-5 0-128,-9 1-3437,-12 1 3211,4 7-49,-11 1-98,13 9-371,0 1-962,8 3 1423,11 7 1,-2-5 0,4 5 0</inkml:trace>
  <inkml:trace contextRef="#ctx0" brushRef="#br0" timeOffset="4487">9043 1700 32332,'1'-9'217,"0"-23"1,0-4-218,-1 8 0,1-8 0,-1 3 0,-1 18-42,0 15 84,-2 16-42,1 20-1213,-1 18 1127,1-19 0,0 2-253,-2 2 1,-1 1 375,-2 3 0,-1-1 101,-2-1 1,-1-1 102,-1-3 1,-2-1-490,-11 21 549,2-20 113,7-17 46,7-21-274,6-19-680,2-6 669,5-12 1,3-5-389,-1 4 0,2-3-402,-1 1 1,2-4 0,0 0 483,0 3 0,0 1 1,0-1 57,0 1 0,0-1 0,0 1-389,5-15 1,0 2 205,-3 15 0,0 2 327,2-4 0,1 5-190,3 1-104,8-2-124,-2 28-202,9 22-7,10 18 363,-16-5 1,0 5 351,3 7 0,-2 4-284,0 7 1,-1 2-49,-2 3 0,-2 1-160,-2 1 1,-1-1-227,-3-3 0,-1-2-329,-2-5 0,0-2-511,-1-8 1,0-2-8433,6 14 8349,-5-21 1,-6-15 0,-5-9 0</inkml:trace>
  <inkml:trace contextRef="#ctx0" brushRef="#br0" timeOffset="4670">9159 1740 19687,'-11'-2'2111,"-23"-5"0,-2-3-1683,20 0-412,-38-14-20,78 9 185,26 0-158,-13 6 1,4 1-484,6 0 0,3 1 228,3 0 0,0 1-486,0-1 1,0 2-1751,-1-1 1,-3 0 2488,-8 2 1,-3 0-1,9-1 1,-24 2-1</inkml:trace>
  <inkml:trace contextRef="#ctx0" brushRef="#br0" timeOffset="4983">9897 1441 20594,'-3'-3'4357,"1"1"-2811,2 2-1579,-35-20 24,34 29 23,-19-3-24,48 42-5,-10-19 1,1 1-20,1 2 0,0 0 17,-2 0 1,-2-1 5,10 25 27,-13-14 29,-7-12 17,-9-15 11,-2-9 5,-5-15-11,-1-17-44,5 1 55,0-17-39,10 12-22,6-7-23,9 3-173,11 5-1266,11 5 1445,15 7 0,-24 9 0,1 4 0</inkml:trace>
  <inkml:trace contextRef="#ctx0" brushRef="#br0" timeOffset="5965">9855 1486 24168,'8'-1'1052,"4"10"-1347,2 14-54,8 11 278,-5-8 0,2 1-67,19 21 100,-14-19 1,1-1-14,10 8-172,9 5-3,-1-7 338,-5-1 235,-5-4 96,-21-15-203,-12-5 270,-15 0 667,-12-2-110,-25 0-80,7-11-265,-4-9-293,25-5-227,6-14-73,10-17-137,2-4-842,3-1 243,5 6 94,2 15 162,8-8 182,-1 18 265,29-6-263,5 16-1633,-8 3 1,2 1-7236,18-1 8198,-2 2 1,-36 5-1,-8 2 1</inkml:trace>
  <inkml:trace contextRef="#ctx0" brushRef="#br0" timeOffset="8106">10503 1509 25569,'28'19'-551,"10"9"569,-11-5 0,2 1 93,-5-4 1,1 1-76,11 11 1,-2 2-136,3 10 33,-14-12 1,-4 0-95,-14 11 128,-22-9 615,-16-11 394,-12-15-102,-1-16-243,7-16-153,11-12-244,12-4-67,8-1-113,11 5-3606,14 2 3181,4 12 49,11 7 0,6 3 205,-4 4 1,1 2-117,19-2 1,3 0-161,-3 3 1,-1 2-677,2 1 0,0 0-66,-1 0 0,-2 1 207,-4 0 0,-2-1 595,-6 0 1,-2-1 264,22-4 697,-18-6 935,-16-2 3438,-10-3-3056,-9-1-294,-4-1-1074,-7 1 593,-7 2-1206,-16 4-435,-8 6-243,-2 7-29,-15 12 211,7 8 246,-1 3 205,16-1 1,3 2 113,-3 12 380,-5 16 113,22-12-195,16-6-250,11-7-246,15-11 329,-1-7 197,25-17 357,-12-8-469,-11 2 1,-2-2 107,15-17 160,-11-4-3,-12 7 453,-6-11-629,-8 16-110,-1-6-525,-3 16-308,-1 7-141,-1 5 7,-2 6 155,-2 5 60,-6 12 130,-3 11 37,1 11 290,5 5 71,13 0-170,14-4-195,17-8 121,11-12 243,8-13 246,2-16-110,1-12 80,-30 4 0,-1-3 205,21-20 124,-12-4 59,-10 0-212,-11 3-158,-7 7-126,-5 9-267,-3 10-242,0 6-44,-1 4 337,-2 9-192,0 6 59,-2 14 67,-1 10 26,-1 6 108,1 2 39,0-1 13,0-6 33,1-6-77,2-12 57,1-9 9,2-11 249,6-11 109,7-10 33,9-11 14,7-6 33,4 0 41,3 4 45,-2 8 16,-3 9-142,-5 9-173,-3 12-346,-1 8-216,-1 11-298,3 5-213,3 6-194,10 2-255,12 0 254,-17-19 0,2-1 426,6-1 0,3-3-207,3-2 0,2-4 750,1-2 0,-1-5 214,-2-3 1,-2-4-72,-5-2 1,-3-5 293,-5-2 1,-4-3 421,14-26-45,-17-5-111,-16 0-178,-21 6-404,-16 10 418,-19 14-544,-11 12-89,-2 16 959,4 13-619,9 16 6,8 12 27,10 7 89,12 1-165,10-2-3168,29-3 2540,-3-20-70,29-4 174,-11-26 337,9-12 306,-4-12 195,-8-9 4,-7-1 121,-10 5 203,-6 6-322,-6 8 3011,-3 7-3727,-1 10-341,-1 6 40,1 20 142,1 17 235,0-12 1,0 2-541,1 7 0,0 3 565,0 5 0,0 3 48,-1-12 0,-1 0 0,0 1-34,-1 5 1,0 2 0,-2 0-562,-1 4 0,-1 1 0,-3-1 485,-1 1 0,-2-1 0,-2-2 111,-1-4 0,-1-2 1,-5-4-1135,-15 11 0,-3-9 1258,13-17 0,-2-7-94,-9-10 1,2-11-89,0-27 116,15 3 0,2-4-55,-1-26 191,12 12 1,6-5-158,8 4 0,5-3 0,1 2-45,-1 4 1,0 1 0,1-1 4,3-5 1,3-1-1,1 3 36,12-7 1,2 5 750,-5 7 1,2 1-831,-6 7 1,2-2 0,1 2 14,12-13 0,2 2 84,0-2 0,-3 3 30,-13 15 1,-3 1-24,1-2 1,-5 3 107,-10 3-1866,-2 0 1899,-6 8 1479,-4 2-1446,0 7 892,-1-1-837,1 3 73,-1 1-219,1 0 3344,-3 7-3309,2 2-75,-5 18 0,4-2-21,0 6 1,2 5-101,1 17-312,5-7 0,1-1-1327,8 15-8,3-8 1718,-1-15 0,-10-24 1,0 1-1</inkml:trace>
  <inkml:trace contextRef="#ctx0" brushRef="#br0" timeOffset="8290">13325 1304 23159,'-22'42'-2185,"0"-17"1,29-9-1</inkml:trace>
  <inkml:trace contextRef="#ctx0" brushRef="#br0" timeOffset="9024">13492 1649 22554,'4'-3'3069,"-1"0"-2145,-3 3-834,40 30-68,-29-9-11,10 9 1,-2 4 10,-19 19-3,-4-13 1,-1-1-9,-2 13-5,-2-19 0,0-4 94,1-10-32,-1 2 66,7-21-33,11-23-17,7-8 61,16-21-67,-13 25 1,2 2-17,15-18-29,-14 19 0,2 1-12,25-14-21,1 7 5,-5 8-21,-6 16-3460,-1 19 3429,-8-3-1517,13 28 1164,-23-9-203,8 15-68,-6-10 0,9-5-11,13-8-298,17-10 829,-5-8 107,-19-7 0,2-5 316,1-6 0,-1-3-20,-7 4 1,0-2 68,9-9 0,-2-2 3080,4-13-2592,-8 3 1576,-15 5-2021,-28 21-262,-5 6-293,-23 13 855,-1 7-761,9 4 0,0 4-135,-13 21 163,21-16 0,5 2 122,3 17-144,10-13 82,11-3-137,13-13 19,6-7 93,11-14 207,-3-17-4,-7-4 95,-9-1 0,-2-3 24,0-2 209,-2-4 0,-2 0 23,-5 7 263,2-15-91,-9 26-513,-1 4-83,-2 14 526,-3 20-418,-3 23-231,3-12 0,0 4-318,1 7 0,1 2 117,0 8 1,1-1-422,1-9 1,0 3 420,2 5 1,1 4-1,0-1-1965,0 7 1,1 0 1310,-1-13 1,0 2 0,-1 0 830,-2 1 0,-2 0 1,1-9-1,-1 8 1,-1-16-1,-1 0 1</inkml:trace>
  <inkml:trace contextRef="#ctx0" brushRef="#br0" timeOffset="10276">14736 2806 8926,'-10'7'5847,"3"-2"-2262,7-5-297,0 0-2134,-1-3-891,1 3 90,-2-2-291,1 3-29,-4 1-21,2 2 38,-4 3-5,1-1 134,-4 3-11,-2-2-11,-7 0-62,3-3 151,-10-2 186,-7-10-169,0-9-151,0-6-1679,17-14 0,4-5 1601,2-3-23,3 2 0,3 0-133,11-3 125,13-1 0,5-2-20,-6 15 0,1 1-301,13-17 1,3 2-534,-9 21 0,0 5-3104,18-10 3955,8 3 0,-31 19 0,1 0 0</inkml:trace>
  <inkml:trace contextRef="#ctx0" brushRef="#br0" timeOffset="12491">16941 1363 25975,'-42'-11'-226,"1"0"0,-1 0 0,-13-2 0,5 9-392,13 18 0,5 7 325,-15 12 225,23-8 1,3 3-30,-9 19 64,11-13 0,5 2 2,11 18-309,22-7 374,17-7 131,15-9 121,5-9 57,-3-9 119,-8-8 243,-11-10-34,-12-6 183,-10-11-408,-9 6-242,-12-8-358,-8 12 89,-14 1 82,-11 7 116,-11 13-56,9 1-150,10 4 1,1 4 388,-5 10 31,12-8 0,4 3 514,4 18-509,17 2-405,18 0-457,19-1 70,-9-23 0,3-2 157,6-1 0,3-2 0,5-2 0,2-3-158,4-2 1,0-2-358,0-5 0,-1-2 411,-1-3 0,0-2 157,-4-4 0,-1-1 260,-5-2 1,-1-1 79,-6 0 1,-3-2 300,10-14 468,-19 5-692,-17 7-115,-13 9 162,-11 9 792,-8 7-339,-1 4 580,4 2-762,10-2 15,8-3 111,7-5 143,8-3 11,8-6-186,12-6-273,9-7-156,8-9-148,4-7-280,-22 13 0,-2-3 243,2-6 1,-1-2-435,-2-7 0,-2-3 292,-1-7 0,-2-2-101,-5 10 1,-2-2 42,-3-1 1,-1-3 0,-3 3-130,-1-1 0,-3 1 156,0 4 0,-2-3 0,-1 4-31,-5-1 1,-2 4-311,-10-14 329,-10 11-89,12 27-10,-1-1 201,1 32 579,2 18-467,4-2 0,0 4-14,1 8 0,1 4-511,2 9 1,2 3 485,2-17 1,2 2 0,1-1-40,3 3 1,1 0 0,3-1-159,0 0 0,2 0 1,3-2-48,3-2 0,1-1 0,3-3-778,10 14 0,3-4-113,1-9 1,1-5-790,-1-8 0,1-6-1844,-2-6 0,0-6-1399,27-8 5192,-2-17 0,-4-18 0,-28 13 0,-1-3 2184,-3-2 1,-2-2 3332,10-26-1546,-9 3 94,-9 8-2446,-9 9-1037,-4 12 550,-10 1-449,6 12-537,-2-1 656,6 7-802,3 6 303,1 4-280,1 8-29,7 5-5,7 2 5,7-2 12,5-6 28,-1-7 72,-3-9 28,-6-8-33,-6-9-11,-4-9 33,-4-5 28,-7-1 28,-5 4 23,-8 6-62,-5 8-62,-6 8-44,-5 10-23,-3 12 6,2 14-23,7 12-22,11 9-39,11 6-78,15 3-130,14 0-204,-6-30 1,4-1 108,4-3 1,2-2-43,3-3 0,2-3 90,3-5 0,1-3 87,3-5 0,0-5 89,2-3 0,0-5 129,-2-2 1,0-5 55,-4-2 0,-2-4 28,-5 0 1,-2-4-1471,-2-6 1,-3 0 1620,5-12 280,-4-12 85,-19 28-51,-4-2-106,-3 10-292,-1 9 326,-3 6-471,5 7 3403,-5 9-3381,0 14-3,-4 17-41,-5 13 33,7-23 0,1 0 14,-1 1 0,2 0-25,-6 29 5,6-11-11,5-13 28,2-18 48,4-11 48,12-26-74,-3 2 29,13-28 5,-6 2-3,-4 9 1,-1-3-34,-1 6 0,-1 1 2,12-26 6,-2 15-78,-6 16 39,7-1 6,-1 10-12,3 7-22,15 20 67,-9 7-39,9 19-16,-19 3 4,-6 9 1,-9-11 17,-3-6 16,-6-14 1,2-13 173,-2-1-146,4-23 23,6-15-96,-1-3 51,8-14 17,-3 20-34,1 0 12,2 3-57,5 13 17,-1 6 6,9 11 0,-4 12-95,10 16-85,-6 1 23,0 0-537,-2-1 128,-11-13-6144,34 22 5873,-9-18 0,1 4 0,-16-17 0</inkml:trace>
  <inkml:trace contextRef="#ctx0" brushRef="#br0" timeOffset="13871">19556 1683 25214,'-8'-33'57,"2"6"-23,12 44-28,2-8 18,25 10-3,-1-13-11,9 2 17,2-11 2,-12-7 21,5-8 73,-9-16 0,-14 1 32,-9-7 4,-14 10-58,-2 7 117,-13 3 62,-12 7-151,-4 5-39,-18 11-68,26 5 0,-2 10-22,17 9-5,6-4-1,3 13 1,3 3-46,6 11-293,3-8 1,3 0 214,10 1-241,7-13 1,4-3-309,21 4 367,-13-12 0,4-4 112,-5-8 0,1-5 151,0-7 1,-2-2 70,18-9 89,-1-22 201,-16-15-27,-4-3-113,-7 1 472,-9 4-180,-7 23-107,0-8-139,-5 21 440,-1 7-648,0 6 12,-1 21-18,0-6 12,1 29-23,0 5-22,0 0 23,2 4 33,-1-23-23,1-8 23,-2-13 23,2-5-1,3-12-16,4-12-34,5-9 17,-1 1 5,8-6 23,3 2-17,1 5-34,4 3-5,-8 17 5,0 7 6,-4 6-11,12 17 0,-10 5 17,8 16-1,-11-10 6,2 14 12,-5-16-29,7 11-27,0-17 33,4-9 0,5-9 5,6-13-10,-7-1 16,14-14 28,-19 5 6,6-5 5,-18 5 6,-6 2-22,-4 2 22,-2 2 5,-1 3-27,1 2-12,-1 3-10,0 2 21,0 0-44,-1 1-34,-1 1 40,-1 0-7,0 2 24,1-1 4,0 1-21,3-1-6,-2-1 44,1-1 6,0 1-39,5-4 34,0 1-17,7-6-17,1-6 28,0-7-11,1-15-12,-5-10-27,-3-16-262,-4 26 0,1-2 300,-1-3 1,-1-1-11,1 0 0,0 0 24,-1 4 1,1 1 26,-3-24 21,0 18 29,-3 17-57,-1 14-27,-5 13-35,-7 19 24,-10 22 7,11-10 1,3 5-87,0 7 0,3 3 81,4 4 0,4 1-17,7-1 1,6 0-15,3-3 0,5-2 6,6-4 0,4-3-43,1-4 1,3-2-115,0-3 0,1-2-221,-2-3 0,-1-3-1153,22 10-2194,-11-15-6095,-12-14 8541,-11-5 1,-9-2 0,-8 3 0</inkml:trace>
  <inkml:trace contextRef="#ctx0" brushRef="#br0" timeOffset="14445">20641 1600 9483,'-4'-3'8166,"2"0"-4445,2 3-3520,90-54-55,-29 41-652,-19-4 1,7-5 0,-5 7 552,-4 14 1,-2 3-9,-4-3 0,0 0 198,23-4-186,-8-6 135,-4-9 200,-16 2-117,-6 0 302,-19 3 1190,-13 6-1234,-7-1 252,-8 2-252,-2 3-90,2 1-129,4 2-140,6 0-101,4 3-11,4 4 28,4 5 6,2 12 10,9 11-10,9 11-68,13 11-25,-13-26 1,2 1 7,7 6 1,1-2-12,8 12 6,-12-16 0,-3-1-28,-7 1-67,-4 5-95,-21-9-236,-14-11-352,-15-14-343,-7-20-66,1-18 814,24 13 1,3-4-33,2-3 0,4-2 416,3 0 0,2 0 126,4 0 1,2 1 461,4-26 723,2 10-897,0 22 231,-1 5-219,-2 17-179,0 0 417,-1 17-585,-6 11-45,-6 22-118,-10 12-679,8-24 1,-2 2 751,-4 5 0,1-1 0,-3 4 0,2-3 0</inkml:trace>
  <inkml:trace contextRef="#ctx0" brushRef="#br0" timeOffset="14896">22785 1622 32767,'23'-50'0,"0"0"0,-3 6 0,-5 7 0,-7 10 0,-5 14-541,-2 6-309,1 15-60,4 12 162,4 19 2154,2 14-2042,-6-22 0,-1 1-505,-1 1 1,0 1-1655,-2 0 1,1-1 1814,1 22 0,-3-29 0,0-17 0</inkml:trace>
  <inkml:trace contextRef="#ctx0" brushRef="#br0" timeOffset="15289">23375 1270 17625,'-4'-6'5021,"0"1"-4502,4 5-177,-72-43-177,38 33-332,-13-11 0,0 5 226,11 29 66,3 10-441,6 6 235,9 6-21,10 2 21,12 0 98,7-3 356,8-8-278,3-9 85,0-10 44,0-11 56,-5-8 156,-5-17-290,-6 7 128,-5-14-72,-9 14-56,-5-5-39,-8 6-57,-3 5-33,4 6-90,4 4-96,6 9-329,3 9-1193,5 12-8140,7 23 8277,0-16 0,4 2 0,-6-26 0</inkml:trace>
  <inkml:trace contextRef="#ctx0" brushRef="#br0" timeOffset="15648">23616 1541 22043,'0'-4'3664,"1"1"-3076,-1 3-577,10-10 12,-9 29-23,7 4 22,-10 33-11,0 5-11,2-21 0,0-3 0,0 8 17,-1 5 6,1-36 77,-1-7 46,8-15-79,1-4 34,17-25-23,8-3-14,-9 15 1,2 0-345,2-2 1,2 2 352,1 2 0,2 3-15,4 1 1,2 4-45,-7 5 0,0 3 3,28 3-429,-4 20 361,-9 11-165,-18-9 1,0 4-4227,5 9 1,-3 1 4441,-7-8 0,-3-1 0,14 19 0,-23-26 0</inkml:trace>
  <inkml:trace contextRef="#ctx0" brushRef="#br0" timeOffset="19448">26303 1628 15754,'0'-5'5858,"0"1"-5575,-18-26 1,-10-4 175,-7 9-3096,-4-13 0,-2 3 2799,-4 23 507,9 7 1,0 3-569,-8 3 824,-13 5-937,31 6 24,13 0 44,13 14-12,15 1-10,13 17-20,-7-20 0,2 0-3,3 4 0,2-1 1253,3 2 1,1 1-1268,1-1 0,0 0-19,-1-1 0,-2 0-6,-4-3 0,-3 0 498,7 18-426,-25-8-4,-14-12-1,-49 0-6,-5-14-385,13-2 1,-2-3 356,4-4 1,0-4-6,1-2 0,2-2-14,11 1 0,2-3-310,-2-12 0,6-5-2358,5-18 2690,13 11 1,3 0-1,6 0 1,9 7-1</inkml:trace>
  <inkml:trace contextRef="#ctx0" brushRef="#br0" timeOffset="19990">26722 1663 26568,'1'45'-83,"0"0"1,-1 0-1,3 18 1,4-4-65,5-22 0,3-2-257,-3 0 0,-1 2 308,-3-1 1,-2-1 168,1 21-165,-9-23 1,-2 1-602,-8 28 194,3-18 121,-1 0 237,10-39 90,8-27 68,-1-25-33,3-7 37,-7 3 1,-1-2-381,-3 16 1,-1 1 419,-1-20 1,-1-1 2,-2 9 1,-1 2 45,-1-2 1,-1 2 4,0 1 0,0 3-46,2 8 1,1 2-22,0-3 0,2 0 104,5-25-119,7 5-16,10 4-6,10 26-46,6 12-11,4 13 8,-8 8 26,13 33 7,-17 4-188,-8-9 0,-2 2 184,-7-3 1,-3 0 2,-4 0 1,-6-1 13,-6-1 1,-5-3 47,-7-1 0,-5-4 13,-6-1 0,-4-4 9,-3-2 0,-2-4-2,0-2 0,0-4-61,3-4 0,1-4-458,-23-13-1122,23-14 1565,24-18 0,10 19 1,10 0-1</inkml:trace>
  <inkml:trace contextRef="#ctx0" brushRef="#br0" timeOffset="20414">27292 1598 27135,'-5'3'4387,"2"-1"-3142,3-2-1245,36 52-277,-17-41 46,10 13 1,3-5-68,5-35 750,8-9-324,-6-8-237,-9-4-77,-10-10-243,-11 16 926,-8-8-563,-11 20-335,-9-3-655,-10 7 193,-8 5 181,-10 11 211,14 3 281,-7 14 110,20 3 91,-4 24 78,12 2-33,3 3-143,14 8-221,9-7-482,-2-19 1,3 0 223,3 1 1,4-2-1279,14 1 0,2-3 450,-10-9 0,1-2-3522,20 1 1,-2-6 4101,-4-6 0,0-2 0,-31-5 0</inkml:trace>
  <inkml:trace contextRef="#ctx0" brushRef="#br0" timeOffset="20865">28290 1695 26789,'2'-46'388,"1"1"0,-4-2 0,-5 8-1294,-7 22 847,-17-8 123,-2 16 283,-2 3-114,2 7 428,3 9-576,6 9 481,-12 25-22,5 5-1272,14-16 0,2 1 1102,-4 15-537,10-18 1,2 1-39,3 18-505,12 9-186,16-8 608,3-27 1,4-5 205,1-5 1,0-3 124,1-1 0,1-3 93,1-4 1,0-4 292,19-9-152,-16-1 0,0-4 19,-9-2 1,-2-3 47,4-13 0,-4-2 73,-1-9-335,-3-10 322,-13 11-596,-6 18 183,2-19-321,-6 29 1624,-1-2-1660,0 11 314,0 4-302,-6 20 216,-3 7 57,-10 23 18,3-7-103,-2 16-259,10-9-564,6-15 1,4-1-3362,13 16 4272,8-8 1,-6-26-1,-5-8 1</inkml:trace>
  <inkml:trace contextRef="#ctx0" brushRef="#br0" timeOffset="21065">28849 1446 24654,'-34'-27'-6918,"17"15"6918,38 41 0,-4-8 0,-6-9 0</inkml:trace>
  <inkml:trace contextRef="#ctx0" brushRef="#br0" timeOffset="21664">29339 1567 24206,'-29'-46'392,"0"0"0,6 3 0,0 15-240,-2 34-85,6 23-28,3-3 0,0 5-8,0 11 0,3 2-274,0-6 1,1 4 260,0 15 1,0 8 0,2-6-740,3-14 1,2 1 710,-1-1 0,0 7 0,2 1 1,3-6-17,6 9 1,4-3-321,-1-9 0,1 0 0,1-1 281,9 13 1,1-4-32,-1-12 0,-1-5-10,6 7 31,-12-26-233,-11-19-285,-21-37 526,-9-5-136,4 9 1,-1 0 235,5 11 1,0 0 103,-9-10 1,2 0 880,-2-8-957,12 12 1,3 1-23,8-5-5,34-16-84,13 17-162,-4 9 0,4 2 195,3 4 0,3 3-404,5 0 0,1 0 390,1 0 0,-1-1 17,-1-1 0,-3-1 3,-13 4 0,-2-1 22,5-7 0,-4-1 1876,-4-5-1764,4-11 128,-29 15-32,-11 2 633,-3 2-465,-3 1 1035,5 2-1035,2 3-41,3 3-84,2 3-225,0 5-35,0 2 16,0 9 1,0 2-33,4 35-77,2 6-380,-1-11 1,1 2 197,-1-3 0,0 0-339,0-1 0,0-1-769,0-3 1,0 0 1377,6 24 0,-6-27 0,1-8 0</inkml:trace>
  <inkml:trace contextRef="#ctx0" brushRef="#br0" timeOffset="21841">29917 1533 13612,'-1'-34'0,"1"7"0</inkml:trace>
  <inkml:trace contextRef="#ctx0" brushRef="#br0" timeOffset="22075">30548 1649 21327,'-4'-2'3510,"1"0"-2843,-38-1 0,-13 3-112,0 10-717,12-6 0,-5-1 0,7 5 222,10 8 1,6 5-41,-12 27-47,21 9 58,19-26 0,6 0-81,6 1 0,5-2-84,6-1 1,4-2-261,3-2 0,2-4-1385,1-4 1,0-3 1773,-5-4 1,-3-4-1,8 0 1,-17-6-1</inkml:trace>
  <inkml:trace contextRef="#ctx0" brushRef="#br0" timeOffset="25317">31613 1722 17027,'6'-5'6648,"-1"0"-4153,-5 5-935,0 0-443,39-63-861,-30 45-254,12-17 0,-8 6-173,-25 26 68,-12 9 373,-16 8-75,-13 15-267,24-10 0,2 2-15,2 2 1,2 2 165,-7 28-116,16 1-108,22-4-511,18-4 23,23-8-178,-17-22 0,0-3 725,24 5-62,-16-10 0,-1-5 469,5-6 306,10-7 201,-33-13-155,-15-9-576,-11 1-237,-9 2 1,-4 0-152,-17-14 135,8 12 1,-3 1-25,5 8 1,-1 3-218,-21-12 1176,12 10-1195,16 9 248,11 7-1593,17 7-389,3 2 2229,13 4 0,-13-3 0,2 0 0</inkml:trace>
  <inkml:trace contextRef="#ctx0" brushRef="#br0" timeOffset="25675">32064 1583 23899,'-1'-3'744,"1"1"-1164,0 2 1769,76 46-1111,-33-10-928,8 1 1,-3 3 706,-17 12-163,-20-5 123,-28-9 401,-22-10 271,-16-12-633,8-8 857,-7-12-278,31-9-262,-2-12 108,23-10-259,14-5 25,2 7-128,7 11 1,5 2 9,21-2-25,-12 7 0,2 2-615,-3 6 1,0 2-3469,-1 2 0,-1 1 4301,19 0 0,-21 1 1,-16 1-1</inkml:trace>
  <inkml:trace contextRef="#ctx0" brushRef="#br0" timeOffset="26175">32763 1819 32767,'-17'-34'-120,"0"-1"1,-1 4 0,-3 8-278,-30 21 1152,-3 10-755,4 7 0,5 10 0,10 6 0,11 3 0,12 2 0,13-2 0,14-4 0,14-5-99,13-8-384,9-9 574,1-13 400,-3-12-491,-9-16 0,-9-13 0,-20 17 0,-2-3 0,-1-4 0,-3 0 0,1-25 0,-3 15 0,-2 0 0,0-12-610,-2 20 1,-1 1-896,-2-6 265,-1 19 534,-1 8 220,4 12 177,0 7 336,0 14-112,0 16-27,1 19-101,1-19 1,-1 1 42,1 4 1,0 0-186,1 2 1,-1 0-289,0 0 1,1-1-450,1-2 1,0-2-3586,5 24-96,1-21 3973,2-11 1,-6-18 0,1-3 0</inkml:trace>
  <inkml:trace contextRef="#ctx0" brushRef="#br0" timeOffset="27242">32955 1912 22475,'1'-4'4103,"0"0"-1502,-1 4-1097,9-59-2427,-1 42 708,0-16 1,3 4-26,9 25 991,5 0-711,3-2 1135,2 1 13,-9 0-1079,1-4 304,-14 2-413,2-6 0,-14 4 0,-2-1 0,-13 1 0,-3 3 0,-9 1 0,-2 3 0,3 6 0,5 3 0,6 6 0,5 5 0,6 4 0,3 5 0,7 3 0,14 12-412,-1-13-1103,20 9 554,-2-17 749,8-1 473,4-7 659,-17-7 284,3-4-489,-20-4-715,-2-4 0,-6 1 0,-7-8 0,1 3 0,-2-3 0,3 0-799,7-2-370,3-3-18,6-1 730,1 5 819,-5 4 493,-2 6 390,-6 2-223,-1 1-894,1-2-128,2-3 0,-1 0 0,1-1 0,-3 2 0,-1 3-128,2-1-547,-2 1-463,0 1 1020,0-1-539,1 1 572,0-1-78,0 0 484,0 1 559,0-1-725,0 1 191,-1 0-869,0-1 516,0 0-465,0 0-18,0-3-100,3-2 75,0 0 382,1-2 230,0 3 512,-2 2-70,0 1 57,-2 2-389,1 1 882,1 0-234,10 0-855,4 3 0,7 2 0,-4 1 0,1 0 0,-7-2 0,6 0 0,-7-2 0,7 0 0,-5-4 0,6-2 0,1-3 0,-2-3 0,-3 1 0,-6 1 0,-4 2 0,-4 2 0,-1 2 0,-1 1 0,-5 9 0,-1 5 0,-6 14 0,-1 5 0,1 6 0,4-8 0,-1 15 0,5-16 0,0 5-3524,7 0 3571,4-17 0,-1 2 0,0-13 0</inkml:trace>
  <inkml:trace contextRef="#ctx0" brushRef="#br0" timeOffset="27417">33752 2098 30734,'-14'-21'-870,"0"2"1,13 17-1,-3 0 1</inkml:trace>
  <inkml:trace contextRef="#ctx0" brushRef="#br0" timeOffset="33093">3240 4171 19910,'5'-44'1348,"-1"-1"0,1 3 0,-2 10-687,-3 22-561,1 3-55,-1 8 56,0 16 84,-6 35-157,1-21 0,0 4-509,-3 13 0,-1 2 274,0 0 0,0 0-650,2 3 0,1 0-180,1-12 1,1 0 1036,7 10 0,1-6 0,-2-13 0,7 10 0</inkml:trace>
  <inkml:trace contextRef="#ctx0" brushRef="#br0" timeOffset="33410">3794 4367 18414,'-7'2'4577,"1"-1"-3973,6-1 119,0 0-314,-27 7-253,41-9-32,-17 5-29,45-10-22,-9 2-1,-8 0-16,-9 3-33,-6 0-18,-4 2-16,0 0-90,3 0-425,2 1-1916,4 0 2442,4 2 0,-8-1 0,-1-1 0</inkml:trace>
  <inkml:trace contextRef="#ctx0" brushRef="#br0" timeOffset="35236">5731 4158 16426,'1'-9'2654,"1"-23"1,0-5-1562,-2 10-743,2-9 0,-1 2-47,-1 21-147,0 9-60,0 33-1,-2 8-48,0-1 1,-3 2-165,0 2 0,-3 0 128,-2 3 0,-1 2-338,-2 0 0,0-1 330,0-2 0,1-1 5,0-7 0,2-2-114,-6 14 302,7-21 196,5-14-123,3-16 77,2-14-267,3-19 5,3-17-51,-2 20 1,0-1 17,1-5 0,-1-1-15,1-5 0,0-1 9,0-1 0,0-1 14,-1 0 0,1 1 19,-1 3 0,0 3 3,0 6 1,1 3 151,6-16-188,5 21-28,8 15-17,12 10 0,12 18 0,-20-1 0,0 4-116,2 8 0,-1 5 121,0 4 1,-2 4-120,-1 3 0,-2 3 13,-3 0 1,-3 1-105,-3-1 1,-3 0-222,-3-2 0,-3-1-487,-3-1 0,-1-3-924,-2 18 1837,-7 3 0,4-39 0,-4 4 0</inkml:trace>
  <inkml:trace contextRef="#ctx0" brushRef="#br0" timeOffset="35427">5686 4353 22705,'28'-42'18,"-1"1"1,16-3 0,4 9-238,-14 23 1,1 5-967,17-6 0,1 0-1011,-8 5 1,-3 1 1480,-4 3 1,-4 0-1,0-1 1,-22 5-1</inkml:trace>
  <inkml:trace contextRef="#ctx0" brushRef="#br0" timeOffset="35910">6722 3982 18571,'0'-3'3932,"-1"1"-2229,1 2-1166,-72-23-167,40 20-278,-11-8 1,2 3-32,22 16-15,9 3 15,9 5 40,14 14-56,-1-6-3,7 4 0,1 0-31,0 0-8,2 0 0,0 2-9,8 7-61,6 10-84,-4-5-124,-10-5-207,-8-5-341,-8-6-723,-14-7-1148,-9-8-2185,-13-7-2245,-9-11 5197,-3-8 1927,2-14 0,8-10 3007,10-10 2382,11-3-1485,6 0-661,6-2-2566,1 20 383,2-1-332,-2 22-392,0 3-157,0 10 190,-7 24-285,0-3 23,-10 34-85,-2-5-61,7-18 0,1 2-132,1-1 0,1 1-1305,2 6 0,2-1-3464,0 13 4092,2 9 0,1-45 0,0 0 0</inkml:trace>
  <inkml:trace contextRef="#ctx0" brushRef="#br0" timeOffset="37560">7300 4051 25275,'-53'-13'116,"-1"-1"0,-4 10 0,8 12-116,17 31-17,-7 10-17,23-21 1,2 0-152,-4 21-171,10-15 1,3 1-547,12 18 303,9-9-1116,30-23-928,6-17 576,-6-8 0,1-4 1720,-14 3 0,1-2 691,21-11 1,-2-4 852,2-5-304,-16 7 1,-3 0 87,3-5 973,-6-3-251,-19 8 5,-5-3-1086,-12 9-185,-10 4-275,-1 7 51,-5 4 298,7 1-489,0 4-16,8 1-12,11 4 29,8 0-34,5-2 16,14-4-10,-10-4 16,31-7-28,-16-5 23,8-5 38,-8-8 18,-17-1 61,-3-18-11,-13 6 28,-13-5-28,-11 14-73,0 12 146,-21 8-78,7 18-23,-20 15-84,23-2 0,-4 21 5,19-9 1,1 3-29,6 24-49,10-18-26,2-12 0,5-1-182,18 13 112,2-14-168,19-5 39,4-16 235,1-9 62,4-13 28,-18-13 11,-9 1 51,-1-12 72,-3-11-89,-5 8 89,-5 8 1,-2 2 100,0 0-5,2-5-85,-11 19-111,-3 9-62,-2 5 34,1 6-12,3 8-22,2 12 0,-1 1 6,-2 26-12,-2-14-16,-1 18-1,1-14 1,1-8 16,2-11-16,4-7 27,2-13 12,9-10 6,7-10 16,6-11-17,6-6-11,2-3-5,2-1 5,1 6-5,-1 6-23,-5 11-17,-8 7 18,-11 8-74,-3 10-156,-3 15-51,1 3-185,3 9-252,1-7-280,7-4-274,9-5-23,12-7 846,-4-7 263,-5-9 1,1-4 319,16-8-65,-21 5 0,0-2 241,4-5 0,-3-2 289,9-9-211,-13 9 1,-2-2 540,3-10-3420,-13 6 2848,-10 8 220,-21 2-331,-7 10-107,-9 0 56,-16 11-50,-7 16-118,1 9-11,5 3-3,26-9 0,4 2-13,-2 11-91,-3 17-173,13-11-196,5-3-90,5-5 152,7-9 279,10-11 163,15-23 45,14-18 0,-18 3 0,0-4 11,1-5 0,-1-3-107,1-6 1,-3-2 86,0-6 1,-2-1 1310,-6 9 1,0-2-1238,-3 2 0,1-3 1,-2 2 85,-2 3 0,-1 1-6,4-14 1,-2 2 173,-4-7-67,-7 18-68,-3 15-111,-2 12-96,0 7 235,-3 9-280,0 2 676,-13 30-642,0 9-27,-4 12-7,8-8 1,3 2-273,6-12 0,1 0 264,-1 17 1,3 1-24,7-13 1,5-4-20,2-4 1,3-2-10,3-5 1,4-3-153,23 14 94,2-16 28,-1-15 72,-10-10-4,17-24 44,-18-5-12,-9 6 1,-1-2 50,10-23 57,-7-1 27,-9 7 17,-10 8-73,-6 14 224,-6 2-173,-1 12 455,-4-1-568,-1 11 107,-1 7-107,-2 12-16,-1 12-45,2 8-39,4 5-6,3-10-459,15 13-381,3-19-969,11 8-6273,1-17 8155,-4-10 0,-9-8 0,-6-3 0</inkml:trace>
  <inkml:trace contextRef="#ctx0" brushRef="#br0" timeOffset="37760">9605 3804 23819,'11'-8'-920,"4"14"0,-4 14 0,0 1 1</inkml:trace>
  <inkml:trace contextRef="#ctx0" brushRef="#br0" timeOffset="38503">9936 4053 25528,'-9'53'41,"1"1"0,0 1 0,2-8-41,4-10 11,0 6 12,1-24 27,0 0 107,1-11 28,2-9-23,4-11 62,7-10 28,7-12 129,13-20-252,-9 15-143,-5 11 0,2 0 121,8-4-57,9-4-5,-2 12-23,-2 11-22,-4 12-16,-2 13-24,-3 10-16,-4 11 190,0 5-324,-3 0-185,1-2-264,3-6-156,5-8-40,10-9 62,12-10 269,11-12 231,-27 1 1,0-1 314,0-3 0,0-1 87,-3-1 0,-1-1 280,22-15-157,-15 6 711,0-8-330,-23 14-140,1-6-190,-22 12-152,-10 5-78,-13 6-40,-7 8-22,5 3-1488,4 8 1,1 2 1465,2 2-15,1 0 1,2 1-59,6 0-22,2 1 16,9-6 79,14-10 73,18-12 3414,5-9-3420,4-5 117,1-10 113,-6 2 61,7-4-22,-5 3-101,-6 8-112,-5 9-67,-4 18 5,3 23-28,-10-3 1,0 6-4,0 23 1,-3 5-958,-1-3 1,-3 1 923,-2 1 0,-2 1-62,-5-1 0,-2-1-348,-2-11 1,-3 2 113,-2 1 0,-2 3 1,-1-4-22,0 3 1,-5-1-2119,0-12 0,-5 4 0,-2-2 0,2-7 2021,-7 2 0,0-5 0,-6 9 0,3-6 0,2-11 0</inkml:trace>
  <inkml:trace contextRef="#ctx0" brushRef="#br0" timeOffset="40244">3320 5683 22201,'15'-34'347,"0"-1"0,9-21-285,-24 60 33,0 4 28,0 9 1,-8 7-57,-8 7-28,-15 5 45,-10-1 6,-6-2 16,0-10 23,6-10 0,9-14-12,10-11-44,8-14-11,7-10 10,4-8-10,3 0 11,4 5-34,2 9-39,4 10 0,3 10-6,4 6 6,8 6 0,8 10-22,7 13 11,0 16 2,-21-16 1,-3 4-308,-3 3 0,-4 4 299,-7 2 1,-6 2 10,-8 6 1,-5-2-1,0-6 0,-5 0 4,-7 2 0,-5 3 1,-1-4 6,-2-1 1,-2-1-260,4-3 0,-3 1 0,2-6 310,-2-3 0,1-7 118,-20 0 94,17-22-4,13-12 55,11-23-251,8 9 10,12-19-33,11 19 503,11-2-536,-2 14-1,21 10-28,-9 13-5,22 8-1364,-25 3 1,0 2 1065,14 8-565,-11-5 0,3 0 800,-7-8 0,-1-1 0,11 6 1,-1-5-1</inkml:trace>
  <inkml:trace contextRef="#ctx0" brushRef="#br0" timeOffset="40437">4029 6082 24609,'41'-18'-2380,"-16"3"1248,11 11 0,-1 3 0,-14-1 0,9-2 0</inkml:trace>
  <inkml:trace contextRef="#ctx0" brushRef="#br0" timeOffset="41427">5434 5932 17300,'0'-8'4626,"0"2"-4060,0 6 403,-8-59-672,2 43-168,-8-39-57,1 72-21,-5 17-40,4 3-34,2 0 1,2 4-124,5-10 1,1 1-587,-2 15 1,2 1-838,5-8 1,2-1 1391,3 1 0,0-4 0,3 5 1,1-10-1</inkml:trace>
  <inkml:trace contextRef="#ctx0" brushRef="#br0" timeOffset="41753">5351 6120 16320,'-15'-43'1741,"0"1"1,0-1 0,-6-15 0,5 5-1159,8 2-253,10 5-162,15 7-78,19 6-57,2 10-2,3 12 0,5 4-698,-10 5 0,0 2 653,19 5 0,2 4-459,-9 6 1,-1 5 427,1 7 1,-3 5-77,-1 4 1,-4 3-26,-6 2 1,-5 4 38,-10 0 1,-8 2 30,-13 0 1,-13 1-740,-11-11 0,-8-1 1,-1-3 814,-5 4 0,-4-4-8,-6-5 1,-5 0-1,2-6-3,-4-4 0,0-4-430,13-3 1,-2-2-1,3-1 444,-6 1 0,4-4 118,3-5 1,5-6-906,-3-28-1295,13-15 1843,25 9 1,6-1-1,1-1 1,14-1 0</inkml:trace>
  <inkml:trace contextRef="#ctx0" brushRef="#br0" timeOffset="42478">6127 6079 23567,'42'-6'241,"1"1"0,-5-1 0,-2-3-45,6-19 17,-9-3-17,-7-3 22,-9-1 74,-8 4-35,-5 4-77,-9 7-119,0 8 12,-15 4-51,2 8 6,-11 7-16,3 11-7,0 11 1,4 8-1,4 6-10,6-7-6,3 19-1,8-14-21,6 15 10,8-15-5,9-7 12,6-10 32,6-10-4,4-9 10,3-12 0,3-9-5,0-12 28,-5-10 33,-5-7 6,-8-6 51,-6-2 111,-8 2 73,-6 2 6,-9 6-168,-2 12 179,-8-5-207,4 18 5,-3-3-55,5 14-46,5 4-78,0 2 62,2 9-6,2 0-27,8 27 27,6-1-28,11 22-1668,-3-12 0,1 1 1643,-9-6 0,-1 1-8,5 6 0,-5 0-70,-13-12 1,-6-4-184,-13 14-251,-14-8-516,-3-11-1378,1-10-1411,10-8 3859,6-10 0,12 2 0,1-2 0</inkml:trace>
  <inkml:trace contextRef="#ctx0" brushRef="#br0" timeOffset="43554">7163 5795 25158,'-59'-13'370,"8"9"-336,30 29-6,1 8-6,1 10-22,4 8-477,3 5 466,6-10-54,4-11 1,4 0-222,10 9-28,-1-13 1,5-2-830,28 7 204,-15-22 1,2-5-619,3-1 0,2-4-1569,1-3 1,0-3-93,1-3 1,-1-3 3217,-1-2 0,-1-3 0,-3-2 0,-1-2 0,17-22 823,-13-2 4509,-17 0-744,-9 5-2780,-8 10 1648,-13 1-2100,-2 12-365,-10-2-78,-1 8-745,11 3 377,0 2-472,11 4-34,0 4 23,1 4-45,4 7-17,13 7 11,-2-8 23,19 5-23,-2-15 34,17-2-29,-13-7 63,10-9-12,-19-5-33,-1-1 89,1-15-45,-16 6 12,1-12-34,-8 12 157,-8-11-29,-3 16-38,-11-6-34,-7 15-45,-10 9-61,-6 12 11,-1 11 22,1 15-45,7 10-386,7 9 372,17-24 1,3 2-29,1 2 1,3 0-113,2 2 1,3 0-278,3-1 0,5 0-392,2-3 0,5-1-446,5-5 1,5-3-583,2-4 1,3-4-329,3-4 1,2-3 212,0-4 1,0-5 794,1-2 1,-2-5 1308,0-2 0,-2-3 1184,-2-3 0,-2-4 504,-3-1 1,-3-2-121,-2-3 0,-3-1 1207,11-27-622,-9 3-853,-8 10-329,-7 11-385,-5 11-304,-2 7-235,1 8-179,0 5 375,1 3-369,1 9 153,0 10-159,0 24-6,0-10 12,1 21-34,0-20-28,1 7 22,1-9 23,0-13 33,0-9 6,2-11 11,3-11 62,7-9 39,6-10 79,6-9-23,-7 11 0,1 1-90,8-11 68,14-9-62,-18 26-62,5 2-33,-5 8-6,-1 12-17,2 7-111,3 10-281,0 6-744,-3 4-1855,-4 0 2997,-2-3 0,-9-12 0,-2-5 0</inkml:trace>
  <inkml:trace contextRef="#ctx0" brushRef="#br0" timeOffset="44753">8882 6193 10360,'3'-4'7483,"-2"0"-4481,-1 4-1893,16-70-274,-13 39-393,3-13 1,-4 1-107,-13 18-235,-4 6 33,-7 10-33,-6 8 28,-24 19-57,-1 8-753,19-3 1,2 3 702,-10 14-22,18-13 0,2 2-348,-4 17 337,1 9 0,13-16-12,30 9 23,-3-30 22,16-1 1,3-5-17,2-10-116,3-4 0,2-5 132,-10-3 1,0-2 5,8-6 0,-1-3 3,-7 5 0,-3-3 139,11-26 1,-5-3-93,-6-1 390,-4-5 1,-3-5-388,-13 10 1,-4 0-906,1-1 1,-1 0 882,0 1 0,-2 1-1051,-3 0 1,-2 4 1131,0 3 112,-2 5 1,0 3-102,0 12 165,-1-2-327,4 20 1602,2 11-1591,0 4 3414,0 22-3391,0 14-7,-3-1 1,-1 2-260,1-13 0,0 2 235,-3 7 1,-1 6 0,0-4-342,0-4 0,1 0 343,-1 18 1,0 0-6,5-18 0,1-3-25,4 16-3,17-2 16,3-31 6,18 1 23,-8-19 2,-2-10 1,1-5 8,14-10-6,11-8 31,-27 5 0,-3-3-423,9-15 397,-16 16 1,0 0 741,10-24-539,-11 11-21,-3 4-2,-7 8-72,-7 18-96,-2 5 929,-1 2-968,-2 7 5,0 0-22,-3 21-16,3 2-68,0 16-96,9-2-217,7-1 44,4-10-2599,22 5 2980,0-15 0,-6-1 0,-7-11 0</inkml:trace>
  <inkml:trace contextRef="#ctx0" brushRef="#br0" timeOffset="44944">9653 5727 23063,'-11'-5'-567,"15"25"0,8 8 0,6 7 0</inkml:trace>
  <inkml:trace contextRef="#ctx0" brushRef="#br0" timeOffset="45811">9941 5905 24805,'3'18'95,"0"22"-95,-3 0 0,1 19 6,-2-22-1,-4 14 18,1-25 50,-3 6 246,4-22 163,3-9-174,7-10-129,7-9-11,10-12-17,8-9-72,6-1-46,4 2-27,-1 8-51,-4 10-84,-2 10-100,-6 14-113,-5 14-55,-6 15 161,-9-2-386,-1 14-783,7 1 177,6-4 215,17-1 598,10-24 376,13-12 117,-26-8 1,1-3-75,0-3 0,-1-2 284,0-4 1,-3-4 81,-3-1 0,-2-3 30,-4-1 1,-3-2 427,12-27-49,-12 0-118,-10 4-129,-10 7-196,-10 9-201,-8 12-68,-10 10-39,-6 15-23,3 4 3,5 9 1,-1 4 8,-11 17-28,12-9 0,0 1-6,-4 14-31,16-12 1,3-1 2,4 9 6,8 12 406,15-27-311,13-11 39,7-16 67,5-13-44,-8-3 375,10-22-152,-19 12 1,7-12-56,-16 17-135,-8 7-118,-4 9-33,-2 9 6,-1 16 16,-1 23-36,0-9 0,-1 4-212,0 10 0,-1 4 215,-1 9 0,-2 3-425,1-16 1,0 2 0,-1 2 387,-2-1 0,0 3 1,-1 0-1,0-4-699,0 0 1,1-2 0,-2 1 629,0 0 1,-1 3 0,-1-1 0,-1-5-220,-7 11 0,-3-3-338,4-11 0,-2 2 0,-2-3 285,-1-3 1,-1-2 0,-1-3 22,-12 9 1,-1-6 449,7-9 0,0-8 991,-15-13-711,17-36-146,19 0 1,4-5 506,3-12 1,4-4-646,3 11 0,2-3 1,3 0-242,2-5 1,3-2 0,1 0 173,4-2 0,3 1 0,1 0-45,1 2 0,2 1 1,2 2-197,0 4 0,2 1 1,1 2-1774,0 4 1,1 1 0,0 2 2000,10-7 0,-3 4 0,-12 13 0,-2 2 0,3-1 0</inkml:trace>
  <inkml:trace contextRef="#ctx0" brushRef="#br0" timeOffset="71355">1293 8680 22772,'18'-10'224,"27"-4"-303,1 6 1,7 1-1126,-12 0 1,3 0-1,0 0 589,5-1 1,1 0 0,0 0-1837,1 0 0,0 0 0,-1 0 2451,14-1 0,-5 0 0,-19 3 0,-6 1 0,3 0 0</inkml:trace>
  <inkml:trace contextRef="#ctx0" brushRef="#br0" timeOffset="71589">1876 8627 19120,'-5'-3'3557,"1"1"-1530,4 2-1960,-68 49-83,48-8-463,-16 1 0,5 5 182,31-10 0,8 0-684,1 3 1,3 0-2652,6 1 0,3 0 3036,-2-6 0,0-2 0,7 8 0,-11-20 0</inkml:trace>
  <inkml:trace contextRef="#ctx0" brushRef="#br0" timeOffset="72012">2274 9008 25394,'-23'-1'11,"4"31"-197,20 15 4,1-13 0,3 1-383,12 18-191,7-6 22,5-8 197,2-13 301,1-12 303,4-19 135,1-14 229,1-16 269,0-7-341,-7-1 408,-7 3-100,-10 9-101,-7 8-141,-5 12-195,-4 6-118,-3 11-62,-9 11 415,-9 15-465,-9 17-22,5-2-51,4-3 0,2 4-582,6-11 1,2 2 74,-7 17 0,2 2-843,7-9 1,3 0 1422,2 4 0,2-3 0,1 5 0,3-7 0</inkml:trace>
  <inkml:trace contextRef="#ctx0" brushRef="#br0" timeOffset="72521">2949 9191 26290,'-19'28'3,"0"-1"1,1 4 0,4 1-13,7 7 1,2 4 11,-4 11 0,-1 1-217,4-18 1,-1 0 204,-5 15 1,1-2 150,-3 2-142,6-19 0,0-1 28,0-1 100,4-6 62,6-31-145,1-3 56,6-22-51,5-13-19,0-4 0,0-3-320,-3 14 1,0-1 304,0-3 1,0-4 0,-1 3 22,1-1 0,-2 1-5,3-11 0,-2 1-18,-1 5 1,0 1-6,-3 5 1,1 1 21,-2 5 1,1 2-275,7-26 247,-4 26 5,3 6-84,42 45-2972,-26 2 3034,3-2 0,-4 3 533,-10 23-505,-12-6-34,-9 11 1,-15-2-29,-2-18 0,-6-3-64,1-3 0,-1-3 13,-1 0 1,-1-2-543,-30 6-869,20-15-5966,3-12 7473,18-9 0,13 0 0,6 1 0</inkml:trace>
  <inkml:trace contextRef="#ctx0" brushRef="#br0" timeOffset="73196">3481 8964 19300,'-4'3'4083,"1"-1"-2706,3-2-1164,-44 43-129,33-32 241,-30 31-11,49-45-84,20-12-186,-4 2-22,6-5 1,2-2 33,8-7-9,-12 7 1,-2 0 20,3-3 122,-7-1 6,-16 9 34,-7-3-174,-13 5 16,-12 3-44,1 6 6,-10 5-40,2 11-3402,1 4 3408,5 5-220,9 14 192,11-5 23,-1 7-40,12 4 22,10-9 12,15 6-11,17-8 8,-6-18 0,2-4 2720,19 3-2701,-15-8 1,-1-4-11,16-12-2844,-3-4 2872,-12-5 44,-12-7-51,-10-3 102,3-18-57,-14 21 1,-3-2 19,-1-2 0,-2-2 163,-1-3 0,-3 1 103,-4-16 185,-3 10-290,-14 22 3123,5 14-3365,-3 0 81,3 5-81,7 7 0,-2 6 0,6 4 0,2 17 0,10 3 0,3-5 0,4 3 0,8 3 0,3 0 0,-4-5 0,0-1 0,7 5 0,-5-1-209,-4 12-31,-4-1-567,-28 8-1865,-12-26 0,-4-3 2672,3-1 0,-1-2 0,-25 14 0,28-24 0</inkml:trace>
  <inkml:trace contextRef="#ctx0" brushRef="#br0" timeOffset="73979">5426 8887 4673,'2'12'9830,"0"-3"-5356,-2-9-968,0 0-2566,27-56-363,-20 33-168,8-9 0,-3 2-68,-15 20 818,-8 9-1159,-2 8 5,-32 28 1,17-8 5,0 3 0,1 3 0,10-2 1,3 1-143,1-1 0,2 2 111,4 2 1,5-2-15,17 13 28,4-16 23,35-5 6,-22-18 72,31-4 95,-23-23-83,-4-8 21,-10-17-49,-17-4-40,-10 9 3,-5 8 0,-3 0 20,-8-10 50,-9-14-62,8 27 307,-1 7-301,6 13-101,-2 2-140,-4 15-274,3 10-778,-2 16 43,8-1-8637,12 24 7845,3-30 0,2 8 1,-4-29-1</inkml:trace>
  <inkml:trace contextRef="#ctx0" brushRef="#br0" timeOffset="74372">6244 8691 25057,'-8'-42'433,"1"0"0,3 2 1,-4 14-317,-19 46-94,13-4 5,0 19 0,2 7-17,8-8 0,1 3-216,-1 20 0,2 2 182,5-2 1,1 0-660,1 3 0,1 1 577,-1-19 1,0 1-1,-1-1-61,0 3 0,0 0 0,-2 0-113,0 0 1,-3 1 0,0-1-109,-5 19 1,-3-2 263,-1-10 0,-4-4 117,-2-13 0,-2-6-144,-24 1 99,-9-25 113,-7-21 5,25 2 0,2-3 51,-19-17 61,22 9 0,4-3 196,9-5 1,5-1-497,1-3 0,7-1 289,8-6 1,8 0-60,8 5 0,6 3-78,-3 6 0,3 3 2,11-7 1,4 1-57,6 1 1,3 1-163,0 1 1,1-1-341,-13 10 0,2-1 0,-4 3-4391,6-2 1,-4 3 4003,15-6 0,-24 10 0,-23 10 0</inkml:trace>
  <inkml:trace contextRef="#ctx0" brushRef="#br0" timeOffset="74972">8084 8786 19400,'1'-6'3843,"-1"2"-3474,0 4-190,-73-42-978,19 39 925,-2-13 0,-1 4-59,19 25 0,4 6-44,-10 14-12,14-1-2,30 11 2,10-21 309,19 22-317,-2-25 0,3-2-3,3 2 0,1 0-263,8 1 0,1-1 263,-9-4 0,-2-1 0,14 7 565,-10 2-565,-22-4 338,-7 5-298,-20 1-24,-18-7 1,-6-3 0,-12 5-9,8-7 1,-2-2 24,2-6 1,1-1-26,7-2 1,-1 0-4,-13 1 1,1-2-62,-12-5-627,19-1-269,20-2-8879,24-3 8608,3 5 1,6-2 0,-10 6 0</inkml:trace>
  <inkml:trace contextRef="#ctx0" brushRef="#br0" timeOffset="75329">8650 8862 25987,'-40'17'70,"0"0"0,0 0 0,-11 4 0,9 4-70,20 6 0,7 1-22,1 8 11,9 3-68,20-10 79,9-5 17,20-7 17,4-16-6,-8-6 89,8-12 202,-10-15-167,-7 3 234,-5-29-190,-24 16-62,-10-16-22,-13 12 0,-10 9-72,-3 9-80,2 12-363,7 7-1249,11 7-919,8 2 2571,9 5 0,-2-4 0,3 0 0</inkml:trace>
  <inkml:trace contextRef="#ctx0" brushRef="#br0" timeOffset="75972">8969 8907 25051,'5'-35'112,"7"14"-84,12 42-22,0 3 2,-1 0 1,0 2-9,6 17-3,-9-11 0,-4 1-2,-3 24 16,-21-2 11,-13-9 85,-10-13 95,-1-16 55,7-17-5,7-16 168,11-26-319,7 8 17,10-22-17,9 19-90,3 0-235,24-4-392,-3 21-65,-10 6 0,3 2-767,-1 6 0,-1 2-684,1 1 1,1 2 2131,2 0 0,-3 1 0,3 0 0,-6 1 0</inkml:trace>
  <inkml:trace contextRef="#ctx0" brushRef="#br0" timeOffset="76221">9820 8704 19585,'7'-43'1522,"0"0"0,0 0 0,1-15 1,-4 6-711,-10-1-264,-4 14 46,-3 13-499,6 12-28,1 7-55,5 8 21,-4 24-10,0 15-18,2-4 1,-1 4-502,1 5 0,-1 2 471,1 6 0,1 2-54,-1 3 1,0 0-1590,1 1 0,-1-2 1559,1-13 0,0 0-496,0 15 0,1-1-175,0-24 1,2-1-344,1 12 0,1-3-2322,6-2 3445,7-18 0,-8-14 0,1-8 0</inkml:trace>
  <inkml:trace contextRef="#ctx0" brushRef="#br0" timeOffset="76588">9828 9077 11379,'-7'-5'4727,"-25"-13"1,-6-1-2980,-2 1-1135,-5-3 0,0 1 210,4 4-375,16 5-347,15 3-146,22 0-106,22 1-146,28-3 141,-1 2-563,-6 3 1,0-1 639,-16 1 1,-1 1 33,15-3 0,0-1-164,-12-3 0,-3-1 231,10-6 51,3-15 95,-27 3 218,0-7 236,-6 1 689,-10 1-572,-3 11-459,-5 5 1174,-2 9-1202,-1 7 284,-2 3-525,-2 10 12,-4 11-12,-2 17-56,3 14-382,4 9 318,7-28 0,2 0-118,0 1 0,2 1-535,3 6 1,1-1-203,2 14-806,-4-20 0,-2-2 1770,-2-3 0,-2-6 0,-1-11 0</inkml:trace>
  <inkml:trace contextRef="#ctx0" brushRef="#br0" timeOffset="76779">10428 8546 23685,'-15'-42'470,"1"1"1,2 2-1,1 12-593,5 25-163,0 10-923,-4 14 386,4-1-1788,-1 19-4866,6-7 7477,2 5 0,-1-14 0,1-10 0</inkml:trace>
  <inkml:trace contextRef="#ctx0" brushRef="#br0" timeOffset="77528">10640 8691 26424,'13'18'62,"-4"7"-51,-20 26-37,6-19 1,0 0 14,-2 23-1235,0 6 1240,2-25 278,0-4-238,3-19 78,1-2 56,10-17 162,23-29-190,-8 9 6,16-20 72,-15 15-61,0 0 868,5-5-1003,-2 8-27,-4 9-1,0 8-11,-3 8-50,0 9-45,0 8-258,2 18 174,-7-8-285,3 16-152,-8-13-185,7 7-67,4-7-274,16-7 856,3-12 264,1-8 34,6-13 27,-3-5 115,-8 1 0,2-1-221,-6 1 0,-1-1 341,5-3 1,-2 0 436,8-11-302,-17 10 270,-13 4-248,-20 11 1,-27 4-331,2 5-20,-7 7 1,0 2-49,3 4 239,4 1 0,3 2-322,3 16 45,10-1 22,13-4-17,34-10 6,-6-13 13,8-2 1,3-3 3,8-6 11,11 0 128,-6-9 186,-22 5-62,2-3 347,-18 7-40,-8 3-553,-16 15-6,-1 6-17,-12 21-6,10-5 6,-2 22-459,1 1 392,7-19 0,-2 5-311,-1 13 0,0 2-264,2-7 1,1 2-457,-1 7 0,0 1-2531,1-14 0,-1-3 3629,0-7 0,1-4 0,-6 8 0,5-22 0</inkml:trace>
  <inkml:trace contextRef="#ctx0" brushRef="#br0" timeOffset="78179">12280 8732 23903,'31'-43'693,"1"0"0,-3 5 0,-8 8-397,-17 18-223,-3 6-39,-4 10-1,-5 10-33,-6 12 12,-3 14-18,2 7-16,4 0 10,8-5 29,8-9 17,5-10 16,5-10 101,2-7 17,0-10-16,0-7 27,-1-9-22,-3-7-57,-2-7-27,-4-2 0,-4 2-17,-1 5-28,-2 10-28,-1 9-157,-2 6-162,-5 11-263,-7 8 22,2 5-4398,-7 27 4958,12-16 0,-1 5 0,8-22 0</inkml:trace>
  <inkml:trace contextRef="#ctx0" brushRef="#br0" timeOffset="78472">12592 9065 26362,'-20'38'69,"1"0"0,2-4 1,7-5 47,16-12-27,2-5 39,-1-5 44,-2-4 107,-3-2-22,-1-2-135,0-5 0,-3-9-78,-1 1 0,-7-9-40,-4 7-139,-6-3-1624,-2 2-8073,8 7 8350,4 2 0,8 7 0,2 1 1</inkml:trace>
  <inkml:trace contextRef="#ctx0" brushRef="#br0" timeOffset="79229">1536 10055 20235,'4'1'439,"26"6"1,12 3-289,5 1 0,5 0-770,-3-1 1,5 2-1,0-1 632,4 1 0,2-1 0,-1 0-773,0 0 0,-1-2 0,2 1 768,-11-3 0,1 0 1,1 0-1,0-1 23,5 1 0,1-1 0,1 1 0,1-1 35,-9-1 0,1-1 0,1 1 0,1 0 0,0-1-245,4 1 1,0-1 0,1 0 0,1 1-1,1-1 276,-8 0 0,2-1 0,-1 1 0,2 0 0,-1-1 1,1 1-256,4-1 0,-1 1 0,2-1 0,-1 0 0,2 0 1,-1 0 229,-4-1 1,-1 1 0,1-1 0,1 1 0,0-1-1,0 0 1,1 0-22,3 0 0,0 0 0,1 0 1,0 0-1,1-1 0,0 1 1,0-1-119,-3 0 0,0 0 1,1 0-1,0 0 1,0 0-1,-1 0 0,-1 0 1,-1 0 80,0-1 0,-3 1 1,0 0-1,-1-1 1,1 1-1,3-1 1,4 0-19,-8 0 0,4 1 0,2-1 0,2-1 0,1 1 1,1 0-1,-1 0 0,1-1 0,-2 1 0,-2 0 1,-2-1 11,1 0 1,-2 1 0,-2-1-1,0 0 1,-1 0 0,1 0 0,1 0-1,3 0 1,2-1-5,-7 1 0,2 0 1,1 0-1,2 0 0,1 0 1,1 0-1,0 0 0,1 0 1,-1 0-1,0-1 0,-1 1 1,-1-1-1,-2 1 4,5-1 1,-1 0 0,-1 0-1,0 0 1,-1 0 0,0 0-1,0 0 1,0 0 0,0 0-1,0 0 1,1-1 6,0 1 0,0 0 1,0 0-1,1-1 0,-1 1 1,0 0-1,1-1 1,-1 1-1,0-1 0,0 1 1,1-1 5,-1 1 0,0-1 1,0 1-1,0-1 1,0 0-1,0 1 0,0-1 1,0 0-1,0 0 1,0 1-1,-1-1 2,0 0 1,0 1 0,0-1 0,0 0 0,-1 1 0,1-1 0,-1 0 0,1 1 0,-1-1 0,0 0 0,0 1-5,5-1 1,-1 0 0,0 0-1,0 0 1,0 0 0,-1 1-1,1-1 1,-1 0 0,0 0-1,0 1-9,-3-1 0,1 1 0,-1-1 0,0 1 0,-1-1 0,1 1 1,-1 0-1,0-1 0,-1 1 0,0 0-17,3 0 0,-1 0 0,0 0 0,-1 0 1,0 0-1,0 1 0,-1-1 0,-1 1 0,0-1-244,9 1 1,0-1-1,-1 1 1,0 0 0,-3 0-1,0 0 1,-3 1 250,9 0 0,-1 0 0,-3 1 0,-3-1 0,-4 1 0,7-1 0,-5 1 0,-8 0 0,-12 2 0,0-1 0</inkml:trace>
  <inkml:trace contextRef="#ctx0" brushRef="#br0" timeOffset="83847">1754 8773 22806,'15'-32'515,"0"0"0,9-20-436,-24 52-35,0 3 7,0 0 150,0 18-27,0 4 100,0 29-206,0-17 44,-1 22-12,-2-13-396,-3 17 313,1-29 0,0 1 2,-2 6 1,0 0-3,-3 14-6,5-22 0,2-1-5,1-3-1,2 3 7,2-11 4,0-8 119,1-7 151,-2-4 279,1-6-475,-2-9-1,1-12-10,4-28-68,0 12 0,0 5 0,0-1 6,4-15 8,-5 19 0,0 0 76,1-27 39,-7-3-17,-4 14-78,-2 7 34,-3 10-1,6 12-11,-2-1-33,4 9-51,2 6-45,1 7 62,0 9 23,4 12-23,1 16 16,-2-5 1,0 2-9,-1-1 1,0-1-9,-1 1 0,-1 0-20,-1-1 1,0-1-26,-1 16 62,-1 7-6,2-7-11,2-21 28,1-6 6,-1-17 44,3-2 1,0-12-46,3-10-10,1-18-7,-3 1 1,-1-1 11,1-19-352,-3 10 0,-1 0 363,-4-15 6,1 26 0,-2 0 185,-8-24-96,0 24-112,2 12-27,4 18-12,3 12 28,1 11 17,0 27-45,0 6-27,2 6-180,1 5-444,5-5-2883,0-20 0,0 1 2897,1-5 0,0-2 0,4 9 0,-5-19 0</inkml:trace>
  <inkml:trace contextRef="#ctx0" brushRef="#br0" timeOffset="138404">4562 11606 19888,'18'-51'1980,"0"-1"1,-1 4 0,-3 5-1684,-3 9 241,-4 7-477,-6 22-27,-1 1 5,2 32-33,-1-9-6,1 17 0,-1 3-34,-1 1-229,1 2 0,-2 2-303,1 17-543,2-18 0,2-1-347,2 11-8375,19 3 8135,-13-42 1,6 1-1,-15-13 1</inkml:trace>
  <inkml:trace contextRef="#ctx0" brushRef="#br0" timeOffset="138771">4889 11066 18050,'-3'-3'3646,"1"1"-3023,2 2-315,-29 52-191,21-25-42,-6 8 1,3-2 165,18-8 101,4-8 67,5-9-73,2-6-208,-1-5 169,16-18-28,-8 0 123,8-13-201,-16 10 358,-9-8-292,-12 13-83,-7-6-84,-11 13-74,-8 6 1,3 5-22,1 3-107,-3 14-818,6 12-1927,0 10-6974,13 6 7706,11-16 0,0-9 1,0-13-1</inkml:trace>
  <inkml:trace contextRef="#ctx0" brushRef="#br0" timeOffset="139079">5188 11557 22201,'-3'1'2766,"1"0"-1679,2-1-756,-39 24 134,37-18-107,-23 18-117,53-28-107,7-1-44,2-4 33,-5 0-50,-8 1-23,-8 2-27,-6 2-40,-4 3-22,-3 0-2069,-1 0 0,-2 1 0</inkml:trace>
  <inkml:trace contextRef="#ctx0" brushRef="#br0" timeOffset="142403">6401 11387 17753,'6'-48'1932,"1"0"1,-1 1 0,-2 9-1110,-9 15-353,-2 6-296,-3 12-79,-1 16-5,-1 12-6,0 18-12,0 13-49,7-23 0,0 0-169,0 3 0,0 0 162,0 1 1,-1 0-9,1-1 1,-1-1 8,0 2 0,0-3-17,-2 8 11,2-4 146,5-29 274,0-1 39,6-17-419,-1 1 49,8-24-16,1-3-22,4-20-10,-8 24 1,1-2-25,3-12 0,1 0-11,-5 14 0,0 1 8,4-13 0,0 2 31,2-2-5,4-4-29,0 14 0,1 14-10,11 10 4,1 16-10,2 4 0,8 19-18,-2 7-10,-7 3 0,-1 2-1,4 11-215,-13-9 0,-7-2 238,-12-12 318,-14 17-301,-9-13-39,-14 4 5,-7-7 101,-17-9-51,22-10 1,-7-9 78,25-12 6,2-7-1,1-7 29,7-5-113,5 11 480,6-2-507,6 11-6,9-1-22,9 4 38,23 5-16,1 8 0,1 3-39,0 11-67,-11 7 61,-8-5-45,-6 13-128,-22-6 106,-4-4-190,-10 9-102,-4-13-133,-9 5-741,-13-4-480,1-8-12,0-4 1770,0-8 0,21-2 0,-3 0 0</inkml:trace>
  <inkml:trace contextRef="#ctx0" brushRef="#br0" timeOffset="143147">6826 11617 22263,'6'6'1142,"-3"-1"-655,-1 2-16,-2 0 55,-7 9-386,1-4 106,-21 12-139,2-7-51,-16 8-5,-1-6 61,-1-3 22,-2-6 12,3-5-79,11-3 95,-11-7-66,13-1-57,-8-4-28,13 2-11,6 2-258,8 3-117,5 0-9456,7-5 9101,0 3 1,1-3 0,-1 5 0</inkml:trace>
  <inkml:trace contextRef="#ctx0" brushRef="#br0" timeOffset="144153">7683 11630 19033,'1'-4'6261,"-1"0"-5098,0 4-660,-12-60-558,-2 35 47,3-11 0,-4 2-57,-10 19-92,-5 6-254,-10 10 10,-10 12 219,20-1 1,0 2-180,-2 5 0,0 3 299,1 2 0,1 3 26,3 0 0,2 2-8,5-2 1,4 0 9,-3 20 32,24-11-73,7-14 157,43-8-158,-1-17 145,-11-1 1,1-5-284,-4-3 1,0-4 297,-1-2 0,-1-2 17,-3-1 1,-1-2 22,-6 1 0,-2-1 120,14-20-26,-15 5-22,-11 9-28,-8 10 453,-5 10-576,-2 6-34,-3 9 6,-1 1 628,-11 21-612,3 0-44,-6 16 0,7-2 0,3 0-29,5 2 29,4-3 11,5-4 0,2-6 11,6-8 1,2-10 10,6-7-5,8-12-6,8-9 6,10-10 0,3-7 44,-19 10 1,-1-1-17,9-10 30,-15 7 1,-2 0 125,-4-8-5,0-7 12,-10 6-63,-8 7-66,-6 8 27,-3 5-11,-1 6-39,3 4-11,3 3-51,2 2 1,2 0-12,3 16 11,5 3 1,11 19-1,10 5 12,9 6-26,-17-22 1,-1 0-23,-2 0 0,-3 1-76,6 27-33,-19-2-129,-20-5-213,-18-4-392,-12-8-1025,-4-8-6385,9-10 7447,13-10 0,16-5 0,9-3 0</inkml:trace>
  <inkml:trace contextRef="#ctx0" brushRef="#br0" timeOffset="144547">8449 11594 15793,'5'0'4089,"0"-1"140,-5 1-3787,2 59-4257,3-34 3899,-4 8 0,3-3 1325,13-15-1241,-6-11 90,14-2-62,-3-10 61,13-14-184,-9 2 16,-5-4 1,-2-3-50,-2 0 83,10-28 112,-16 23 3538,-8-7-3650,-14 16-45,-17 8-38,-1 13 32,-13 11-21,7 7-18,-6 9-5,5 8-28,6 4-16,5 7-1,10-8-196,7 19-761,28-6 108,-7-20 1,5-1-1854,9-2 0,3-3-4042,17 5 5979,6-7 0,-33-13 1,0-2-1</inkml:trace>
  <inkml:trace contextRef="#ctx0" brushRef="#br0" timeOffset="144970">9173 11768 26620,'-46'-1'117,"0"0"1,0 0 0,-18 1-1,9 6-100,8 25-11,8 6-23,21-9 0,5 3 0,20-8 12,26-11 27,14-14-44,6-6 27,-22-3 1,0-5 13,0-3 1,0-4-291,0-2 0,-1-2 299,2-7 0,-2-3-9,-8-1 1,-4 1-4,-3 6 1,-2-2 78,5-19 1,-2 0-448,-1 0 514,-3 5 1,0 0 347,-6-8-517,-1 7 30,-5 11 505,-4 24-528,1 9 0,-4 5 0,0 11 478,-6 16-478,-4 22 0,2-1-139,5-10 1,2 2 138,1-3 0,1 3-495,1 0 1,0 5 0,0-1-75,1 13 1,1 0-500,1-14 0,2 1 0,0-3 1068,2 2 0,0-6 0,2 11 0,0-26 0</inkml:trace>
  <inkml:trace contextRef="#ctx0" brushRef="#br0" timeOffset="145970">11057 11568 16157,'2'-8'6834,"0"3"-5748,-2 5 112,0 0-945,-80-27-1141,28 43 952,-7-17 1,-1 7-23,25 19 0,6 6-28,5-8 0,3 0-6,0 4 1,5 1 272,8 20-286,16-4 33,26-4-349,25-23 332,-22-13 1,1-4 24,4-3 0,-1-5 37,0-2 0,-3-3 47,-5-4 1,-2-2 30,-6-3 0,-5-1 45,7-32-50,-14-5-73,-8 10 39,-12-10 78,-14 11-106,-9 6-22,-17 9-40,9 24-5,4 10 0,-1 3 16,-13 11-42,14-2 1,1 3-36,-9 21 4,16-2-144,9 26-63,21-12 31,3-14 1,5 0-76,8-7 0,6-3-62,7-2 0,4-4-342,7-3 0,3-5 463,5-3 0,0-4 176,-10-3 0,-1-2 28,8-6 0,0-5 120,-5-7 0,-1-4 54,-2 0 0,0-3 64,0-4 0,-5-2 19,-12 7 1,-4 0 990,7-19-694,-10 9-72,-10 12-146,-4 11 172,-3 8-474,-3 6 795,-3 8-785,-5 9-16,-4 14 6,-1 11-28,1 10-12,3 4-360,2 3 366,3-6 11,2-12 17,2-15 61,3-15 1,6-16-6,7-12 45,12-13 39,6-10 22,9-7-78,-18 21 0,1 0-20,2-1 1,2 1 24,1 1 1,1 0-48,-1 4 0,0 1-3,15-7 34,4 6-73,-21 14-6,7 5-27,-10 15-74,0 12 26,-2 14-1084,-4 10-2363,-8 4 3528,-7-5 0,-2-19 0,-2-14 0</inkml:trace>
  <inkml:trace contextRef="#ctx0" brushRef="#br0" timeOffset="146596">13941 11565 17367,'0'-6'5954,"0"2"-5411,-2-30 0,-3-7 275,-1 12-552,1-15 1,-4 4 13,-6 26-168,-6 10-62,-12 14 0,-11 13-36,17-5 0,0 3-314,-2 4 1,0 2 293,1 3 1,1 1-6,3 2 0,4 0-6,4-1 0,4 1-5,1 24-80,26-9 85,20-14 14,-6-21 1,3-4 7,5-4 1,1-3-276,2-5 1,0-4 286,-2-3 0,-1-5 39,-3-4 0,-3-5 28,-4-3 0,-3-3 0,-3-4 0,-4-1 5,-4-3 1,-4 0-3,-2 1 0,-5-1 30,-7-2 1,-5 3-51,-3-9 40,-28 3-174,2 33 72,-13 5-5,0 14 12,8 8-2753,4 20 2545,18-7-101,6 11-2795,20 18 3092,17-2 0,-8-4 0,7-19 0</inkml:trace>
  <inkml:trace contextRef="#ctx0" brushRef="#br0" timeOffset="146970">14417 11393 25746,'5'-38'582,"-1"0"1,3-21-594,-6 61 5,4 11 18,6 13-12,3 2 0,2 4-1688,-2 0 0,0 1 1682,2 2 1,-2 0-32,-4 4 1,-4 1-312,-4-4 1,-2-1 310,-1-1 1,-2 2 13,-9 15 1,-3-5 39,-1-9 45,-18 16 22,19-52-23,-3-14 18,2-16 77,4-32-27,5 1 2698,7-2-2771,9 6-50,11 17-17,15-6-84,14 10-199,-7 19 0,2 3 95,-12 3 0,1 2-339,19 0 1,1 1-463,-16 4 1,0 2-1855,8-2 0,1 2 2854,-7 0 0,-5 0 0,1 1 0,-24 0 0</inkml:trace>
  <inkml:trace contextRef="#ctx0" brushRef="#br0" timeOffset="148070">15491 11366 17983,'0'-3'6380,"1"1"-4403,-1 2-1731,-74-37-1149,40 32 981,-20-10 1,-3 6-43,20 23 1,3 5-26,5-5 0,0 1-3,-7 7 1,2 4-20,-1 22 5,7-10 312,8 16-345,22-25 152,23 9-113,12-18 0,25-7-12,-14-15 9,-17-5 1,0-4 18,-2-8 1,-1-3 22,0-1 1,0-4-1055,1-8 0,-3-3 1079,-6-1 1,-4-1-29,-2 6 1,-3-1-74,1-16 1,-2-2 120,-2 7 0,-1-2 67,-1 4 0,-1-2 0,1 1 0,-1-7 1,0 3-10,-1 0 1,-1 5-91,-2-2-52,-1 22 0,-2 11 0,1 11 2082,-2 14-2082,-1 14 0,-2 27 0,1-1 0,1-9 0,0 4-282,-3 14 0,-1 4 282,2-22 0,0 1 0,-1 1-81,0 7 1,-1 1-1,0-2-93,0 7 1,1-6 63,2-13 1,2-2-168,6-2 0,2-3-70,5-2-412,13-9 0,5-5 305,14-10 387,-7-7 0,1-5 78,6-13 134,7-18 304,-8-8-85,-4-2 45,-6-6 50,-18 15-17,-8 7-262,-7 11 206,-12 0-291,4 11 1462,-16-3-1513,14 10-32,-4 0-12,11 5-12,3 3 1,7 6 11,8 4-17,15 1-3380,13-1 3397,-2-5-51,13-5 67,-13-6 12,15-12 0,-18-6 40,-6-13-46,-19 6 56,-13-19-27,-11 13-1,-9-13 34,-19 12-61,12 14 16,-17 5-28,24 12 3361,-14 8-3355,6 13-17,3 9 65,2 13-65,15 3-16,5 8 4,13 3-207,10 1 191,15-4 28,10-7-17,5-10-5,0-12 22,-11-9-22,15-8 33,-15-11-17,18-6 12,-7-11 5,3-11-283,-25 11 1,0-3 290,2-3 1,-1-2-6,0-3 0,0-1-14,-2-1 0,-1 0 20,-4 3 0,-2 1-9,3-12 90,-12 7-22,-11 18 113,-1 4-192,-1 6 0,2 6 0,2 1 548,7 2-548,18 12 0,8 7 0,17 18 0,-26-18 0,0 2 0,14 16 0,-10-10 0,-2 2 0,6 12-40,-10-13 0,-1 1-1685,3 17 877,-10-2 0,-6-21 0,-6-5 0</inkml:trace>
  <inkml:trace contextRef="#ctx0" brushRef="#br0" timeOffset="149795">16261 11600 21427,'-4'-2'2028,"0"0"-1641,3 3-191,0 0-45,-4 2 45,-4 0-39,-2 2-28,-1 0-57,2-1-44,6-2 17,1 0 106,3-2 17,6 0-84,-1 0 102,17-2-141,-8-1 83,24-9-44,-11 0-22,13-7-17,-14 4 67,15-14-28,-12 6 28,12-14-28,-14 5-34,-8 7 107,-6-13-101,-10 10-34,0-7 23,-10-8-17,-1 12 11,-7-10 1,2 14-1,3 11-17,-8 2-5,5 9 0,-7 0-23,6 5 17,3 0-5,5 1-6,3 0 11,2-1-16,1 3 10,2 0-10,6 6 21,8 3-10,12 5 0,0-2 10,30 5-10,-14-7 11,10 1 0,8-7-17,-21-6 11,17-4 6,-18-3 22,-8-3 34,-10 1-1,-10 3 158,-5-2-68,-6 3 62,1-1-11,-2 2-78,0 1 33,0 1-28,-3 20-51,0 2 6,-2 22-55,0 2-29,2 7-11,2 6-1258,1 6 1023,0-12-1628,0-11 1,1 0 1862,-1 7 0,1 5 0,-1-33 0</inkml:trace>
  <inkml:trace contextRef="#ctx0" brushRef="#br0" timeOffset="150971">4525 13537 18156,'0'-5'5658,"0"1"-4034,0 4-1332,8-59-270,-6 45-5,7-34 11,-9 58 33,-2 24-21,-4 10-1736,1-12 0,-2 3 1640,-1 4 0,-1 3-1417,-2 12 0,1 2 232,3-10 1,1-1-42,0-1 1,4-2 1281,7-8 0,2-5 0,-2-9 0,7 4 0</inkml:trace>
  <inkml:trace contextRef="#ctx0" brushRef="#br0" timeOffset="151171">4961 13696 16174,'2'-7'7225,"0"1"-6564,-2 6 370,16-61-303,-12 42-468,6-15 1,-4 6-177,-8 27-56,-1 6 22,-6 22-44,2 6-73,-5 24-376,5 1-2233,2 4 161,2-12 2515,3-1 0,0-37 0,0-3 0</inkml:trace>
  <inkml:trace contextRef="#ctx0" brushRef="#br0" timeOffset="151571">5060 13067 17602,'-3'-7'3786,"1"2"-3063,2 5-39,0 0-466,-41 8-128,31 7-29,-27 7-10,46 2-18,4-6-16,0-8 129,3-3 66,-7-7 40,2-4-5,-7-7-1,-3-9 12,-8-4-23,-5-5-129,-2 6 96,-16-12-157,6 15-62,-11-7-45,14 14-649,-9 10 39,14 7-9159,-21 19 9769,19-3 1,-3 3 0,14-13 0</inkml:trace>
  <inkml:trace contextRef="#ctx0" brushRef="#br0" timeOffset="151895">4561 13088 16678,'-2'-2'5416,"0"0"-4497,2 2-829,-63 12-68,46-4-3,-18 2 1,6 3 53,35 7 179,13 0-129,0-5 180,15-7 89,-10-9 78,4-4 23,-6-6-297,-8-1 236,-4-12-236,-7 4-62,-3-6-28,-4 6-50,-1 8-95,0 4-297,3 5-84,1 3-9074,16 10 8646,2-1 0,1 4 0,-5-8 0</inkml:trace>
  <inkml:trace contextRef="#ctx0" brushRef="#br0" timeOffset="152205">5620 13684 22218,'-6'2'2458,"1"-1"-1354,5-1-1003,-13 5 78,27-5-134,-3 2-56,33-7-191,3 0-919,3-2 1121,5 0 0,-26 4 0,-3-1 0</inkml:trace>
  <inkml:trace contextRef="#ctx0" brushRef="#br0" timeOffset="153445">6819 13772 17893,'9'-55'1457,"-1"0"1,0-1 0,2-8 0,-2 8-304,-4 3-902,-5 41 12,-1-3-214,-1 16-22,0 11 6,-2 13-1,0 17-22,1 13 1,0 8-10,3-29 1,1 0-283,-2 1 0,1-1 291,0-2 1,-2 0 55,-7 29 17,4-28 0,-3-7 179,3-33-184,2-2 33,-5-35-45,6-2-314,-2-14 280,4 23 1,1-1 8,1 3 0,2-1-12,0-11 1,2-2 28,4-12 0,2 3-338,-3 17 1,2 2 303,3-11 1,4 2-1,0 18 0,0 3-31,12-18 6,15 3 520,-14 29-520,16 10 0,-5 17-33,7 19-190,-17 3 223,-14-8 0,-3 4-28,-5 7 0,-3 1-47,0-7 0,-2 1 64,-6 15 0,-7 0-1278,-7-12 1,-3-4 1291,5-4 0,-2 0-430,-11 7 0,0-4 443,7-11 171,-12 5-109,20-23 321,-4-17-371,8 3 2941,1-21-2963,8 7 1378,8-6-1367,9 4 16,18 3-33,-7 11-5,18 5-35,1 16 29,5 10-6,-2 4-14,-21 2 1,-4 0 13,-2 4 0,9 18-16,-31 3 21,-16-6 1,2-12 0,-4 0-37,-12-3 1,-3-3-553,2-4 1,0-3 515,-1-1 0,0-3-486,-25 0-361,16-10-698,-2-8-3648,12-13 5277,15-7 0,7 5 0,7 7 0</inkml:trace>
  <inkml:trace contextRef="#ctx0" brushRef="#br0" timeOffset="154161">8076 13346 19675,'-4'0'2991,"0"1"-2451,-27 5 1,-6 2-239,6 1 42,-26 9 1,-1 2-194,20 1-3,-3 6 1,1 2-76,8-1-9,2 4 0,3 2-41,10-6 11,-6 29-34,20-38 45,18 16-17,12-24-6,21 1 17,5-13-11,-9-4 42,-13-4 0,-2-3 87,8-11 50,12-12 17,-18 0-28,-8-3-117,-8 8 61,-4-5 11,-6 10 129,-2-1-162,-1 12-85,-5 7 1,-7 19-40,-5 9 17,-2 7-22,3 3 0,6 14 0,4-17 0,5 24-17,17-19 16,5-2-10,6-5 11,15-14 11,-8-12-17,17-10 17,-18-5 73,13-24-23,-26 16 73,1-8 1,-1-3 94,-4-12-462,-6 11 1,-1 0 355,-2-13-64,-6 15 0,-3-1 122,-5-6-170,-5-14 0,-2 23 0,1 11 0,5 9 721,2 6-721,4 4 235,4 10-235,8 10 0,10 20 0,1 1 0,-4-1 0,0 3 0,-7-10 0,-1 0-354,3 15 0,-1 1 354,-6-9 0,-3-1-118,-2-1 0,-3 0-285,-2-3 0,-2-2-997,-11 26 397,-1-20-8828,-13-1 9776,12-23 1,-1 1 0,11-11 0</inkml:trace>
  <inkml:trace contextRef="#ctx0" brushRef="#br0" timeOffset="154596">8791 13510 22071,'-5'0'2980,"2"-1"-2150,3 1-707,-24 22-11,32-7-34,-8 16-22,46-16 0,5-7 28,-1-6 23,-10-7 33,-8-7-67,-12-1 201,5-16-44,-12 3-34,4-12-6,-12 2 23,-4 4 56,-6 3-45,-4 9-135,-6 6-22,-7 7-55,-7 7-35,-7 12 23,-5 8-11,0 15 0,11-4-12,6 4-78,12-5 1,4 3-418,2 4 0,3 2-1003,1 7 0,5 0-2999,6-2 0,5-4 4520,20 7 0,-9-20 0,-9-17 0</inkml:trace>
  <inkml:trace contextRef="#ctx0" brushRef="#br0" timeOffset="155021">9595 13700 21707,'47'-28'1382,"1"0"0,-7 3 0,-7 1-654,-12-4-291,-23 6-185,-20 5-90,-24 8-120,14 8 0,-2 4-384,-4 3 1,-1 4 341,-3 3 0,2 3-6,2 2 0,3 4 0,3 0 1,3 1 151,-12 23-174,20-5 5,25-6-10,19-10-46,7-17 1,4-4 16,-1-4 1,1-2-283,2-1 0,1-3 332,-2-5 1,-2-3 22,15-14 190,-21 10 1,-1-3-160,-4-3 0,-2-1 28,-2-5 0,-1-2-294,-1-6 0,-2-3 283,0-7 0,-2-3-526,0-5 0,-3 0 582,-2 1 0,-3 0 44,0 7 1,-3 3 288,-4 10 0,-1 4-425,-3-9 112,-2 20-135,2 17 564,1 18-564,1 20 0,-1 21 0,3-18 0,0 2 61,1 5 0,0 2-61,1 3 0,0 1 0,0 4 0,0-2-152,1-12 0,-1 1-2111,0 19 1,0-1 2262,0-26 0,0-2 0,0 6 0,0-3 0,0-9 0</inkml:trace>
  <inkml:trace contextRef="#ctx0" brushRef="#br0" timeOffset="156171">11675 13423 23803,'-38'42'347,"1"0"0,0-1 0,5 0-308,9-5 1,3-1-15,3 0 0,3 0-17,4-2 1,4-1 2,3 14 34,21 2 22,8-27 23,19 2-15,-11-25 1,1-6-20,16-4 45,0-14 0,-2-4-345,-5-2 314,-10 6 0,-2-4 179,-12 1 0,-4-1 9,0-22-171,-9 16 0,-5 0 13,-24-16-44,-21 9-39,15 26 0,-2 3-3,-4 3 0,0 3-17,2 2 0,0 3-25,-21 4-11,17 11-67,15 13-113,11 13-262,13 14 43,3-21 1,4 0-332,5 3 1,3-1 17,5 0 1,4-1-167,5-2 0,2-4 337,3-4 1,2-4-24,1-4 1,1-5 185,1-4 0,0-5 322,0-6 0,-1-3 201,1-3 0,-1-3-1161,-2-4 1,-2-3 1676,-2 0 0,-3-2 178,-5 0 1,-3-2 160,-4-5 0,-3-1 148,3-19-661,-8 5 442,-9 15-369,-3 17 100,0 1-475,0 9 3067,2 15-3185,1 8 625,3 19-620,1 11-5,1 9-1724,-5-20 0,0 0 1708,1 14-10,-2-18 0,0-1 9,-2-3 11,1-1 29,1-16 111,14-18-106,-1-4 62,22-23 5,3-6-48,-14 12 1,2-3 55,8-7 1,0 0-239,-12 11 1,1 1 173,8-8 0,-1 1 39,6 1 3129,6-1-3252,-7 13 41,-6 12-30,-6 17-89,-3 24 5,-8-3-414,2 29-806,-4-12-3606,-3-12 1,1 1 3023,2 9 1,0-6 0,-10-33-1</inkml:trace>
  <inkml:trace contextRef="#ctx0" brushRef="#br0" timeOffset="156895">14919 13402 24094,'-22'-45'478,"-1"0"0,-8 1 0,-3 10-293,-8 24-113,11 4 1,-1 2-22,-9 4 22,-3 8-34,12 17-45,6-2 6,5 35 6,19-26-1,5 1 1,5 1-12,22 19-243,-8-21 1,6 2 239,15 4 1,4 0-1359,-7-7 0,0-1 1358,0-3 1,-2 0 5,-8-3 0,-7 0 43,-2 11-1,-10 5-6,-26-11 7,-45-7-29,25-15 0,-3-2-86,-3-1 1,-1-1 52,-4-2 0,0-3-1,8-1 1,0-2-85,-15-5 1,1-3-99,13 1 1,2-2-429,2-3 0,5-1 1671,7-5-1038,16-7 0,7 21 0,3-6 0</inkml:trace>
  <inkml:trace contextRef="#ctx0" brushRef="#br0" timeOffset="157138">15255 13226 23668,'0'-6'3002,"0"0"-2430,0 6-102,0 0-436,4-17-18,-5 45-27,3-17 11,-3 26 0,-2 12-39,2 4 0,1 3-104,1 3 0,1 0-435,0-1 0,1-1-86,3-4 0,1-1-1537,1-4 0,0 0-2715,-2-3 1,0-1 4138,0-5 1,-1-5 0,-3-4 0,-2-23 0</inkml:trace>
  <inkml:trace contextRef="#ctx0" brushRef="#br0" timeOffset="157688">15249 13813 25040,'-27'-45'256,"1"0"0,1 4 0,12 9-267,20 24-62,35-5 45,-10 5-17,13 0 0,5 0 25,-16 3 1,1-1 10,16-1 1,0-1 8,-9 1 0,-1 0-881,-3-1 1,-2 1 880,18-6 264,-22 2 1,-3-1-226,1-4 0,4-4 414,-20 3-162,-19 3-83,-9 0-102,-7 4 1015,-14 6-897,-9 8-140,-3 8-62,3 4 68,1 22-62,20-8-17,-6 15 12,19-10-23,6-10 17,18 4 27,5-14-4,8 1 116,19-14-32,-12-11 27,13-7-45,-19 0 202,1-13-117,-15 9-96,3-4 174,-9 6-156,-5 10-113,-1 0 0,-2 6 0,0 2 0,-2 8 0,1 0 0,-1 24-164,7-5-480,6 16-756,11-8-1787,6-5-2997,-4-10 6184,-1-6 0,-15-11 0,0 0 0</inkml:trace>
  <inkml:trace contextRef="#ctx0" brushRef="#br0" timeOffset="159438">16241 13335 20196,'2'-44'1174,"1"1"1,-1-1 0,0-11 0,-1 9-879,-2 14 30,-3 20-265,3 8-10,0 8 27,1 23-27,4 13-12,0 10-6,0-16 1,1 2 2,-1-4 1,-1 2-1694,2 18 0,-1 1 1665,-1-17 1,-1 1 19,-1 19 0,-1-4-11,-3-11-3,1-6 0,-3-2 25,-4-3-2162,-2 2 2246,3-17 202,3-8-84,5-15 2184,0-8-2302,2-14-33,4-11-6,7-8-39,-2 17 0,3 0-1,12-21-21,0 5-1,-1 14 3393,-7 17-3399,8 2-4,-1 14-24,5 13-4,-7 6 10,10 22-16,-5 5 8,-11-16 0,-2 1 11,-1-1 0,-5 2 3,-5 2 0,-4-2 11,-5 9-22,-27 6-45,-10-26-25,6-9 0,-3-3-57,5-5 1,0-2 28,1-1 0,1-3-630,-19-17-1244,25-6 1983,3-17 0,14 19 0,8 0 0</inkml:trace>
  <inkml:trace contextRef="#ctx0" brushRef="#br0" timeOffset="159671">16896 13453 26329,'3'48'5,"-1"0"1,2-2 0,-1-5-124,-1-3-481,3 7-7831,4 0-958,-4-13 9388,3 0 0,-6-27 0,-1-4 0</inkml:trace>
  <inkml:trace contextRef="#ctx0" brushRef="#br0" timeOffset="159829">16984 13289 20795,'-3'-6'2935,"0"1"-12766,3 5 9474,2-2 1,-1 0 0</inkml:trace>
  <inkml:trace contextRef="#ctx0" brushRef="#br0" timeOffset="160428">17208 13704 26794,'54'-24'274,"2"-4"-235,-17 4 34,-9-1 0,-1-3 50,9-21-1283,-11 9 1,-2-3 1195,-9-1 1,-2 1-21,-4 7 1,-1-3 3,-3-1 1,-1-5 0,-2 3 4,-1-4 0,-1 1 10,-2 3 1,0-2 0,-2 3 31,-2-4 0,-4 4 22,0 7 1,-3 3 465,-11-10-499,5 20 491,-3 16-513,4 19-23,-10 17-11,2 25-6,11-18 1,2 3 155,2 8 1,1 3-134,4 7 0,2-1-23,3-9 0,3 0-22,5-2 0,4 4 0,1-5 0,4 1 0,3-2-2,-1-3 0,2 1 1,0-3 72,7 0 0,0-5-99,-1-6 0,-1-5 6,14 6-45,10-17 95,-17-21 17,12-12 16,-11-16 18,-6-9 958,-9 7-852,-2-18 55,-11 24-61,-2-9-78,-6 23 85,-5 5-158,4 8 0,-3 2 0,1 10 0,-3 12 0,-1 16 0,0-2 0,3 18-186,8 3-195,5 3-532,8 5-1064,3-20 1977,2-9 0,-10-16 0,-2-8 0</inkml:trace>
  <inkml:trace contextRef="#ctx0" brushRef="#br0" timeOffset="160605">18044 13205 22145,'-5'-7'3271,"2"1"-2733,3 6-852,0 0-515,-19-33-1221,27 40-4587,-8-17 6637,27 44 0,-9-11 0,-8-10 0</inkml:trace>
  <inkml:trace contextRef="#ctx0" brushRef="#br0" timeOffset="161145">18221 13690 22610,'3'4'3500,"-1"0"-2626,-2-4-605,34-72-1092,-14 26 901,6-9 0,0-4-30,-10 17 0,-1 1-15,3-7 1,-1-2-1,-1-6 1,-1-1 2,-2-2 1,-2 0-380,-3 2 0,-3 1 410,-3 8 0,-4 2-8,-1 8 0,-3 4-3,-5-6 444,-5 13-495,7 21 18,-6 9-6,1 19 5,-5 19-19,8-10 0,0 3 37,0 8 0,2 3-37,1 6 0,1 2-159,3 4 1,3 2 138,3 0 1,3-1-21,2-2 1,4-2-407,4-5 0,2-3 390,2-6 0,1-4-25,1-7 1,1-3-18,22 8 28,-3-18 39,-1-17 33,-3-15 1,-4-13 410,-5-8-354,-8-2 33,-8 2-39,-6 11 1115,-7 0-1121,-1 14 928,-3-1-972,2 7 5,1 4-218,2 0 162,-2 2-22,0 3-79,-3 0-470,-2 4-1350,0 1-7865,1 0 8981,3-3 0,1-2 1,2-2-1</inkml:trace>
  <inkml:trace contextRef="#ctx0" brushRef="#br0" timeOffset="161488">18296 13198 25853,'30'-16'199,"0"0"1,2 1 0,3 2-85,16 5 0,1 4-551,-17 0 0,0 0 511,8-1 1,-3-1 47,-3 0 260,-1 0-321,-15 2 66,-13 3-307,-6 1-476,-3 0-1060,-3 2-1649,-1 2 3364,-4 3 0,4-3 0,1 0 0</inkml:trace>
  <inkml:trace contextRef="#ctx0" brushRef="#br0" timeOffset="161912">18771 13127 18986,'4'6'3697,"0"-2"-2101,-4-4 986,0 0-2442,6-4-23,-13 14 40,-2 18-123,-6 2 11,-2 28-17,15-17-28,10 10 11,21 0 6,6-17-6,4-6 11,1-18 12,-8-13 22,9-8 28,-1-11 213,2-18 11,-13 1-163,-4-3 18,-14 12-22,-6-5-141,-2 14 0,1-15 0,-2 21 0,0 1 0,-1 8 0,-7 29 0,-5 16 0,0-3 0,-3 4-1131,-1 7 0,-3 6 1,1-3 1130,-5 9 0,-1 0 0,0-7 0,-2 4 0,1-2-333,2-9 0,0-2 0,-1 4-57,-1 3 1,-1 3-1,-1 1 1,3-5-1482,0-2 0,2-3 0,0 1 1871,-3 10 0,0 0 0,6-12 0,8-17 0,3-6 0</inkml:trace>
  <inkml:trace contextRef="#ctx0" brushRef="#br0" timeOffset="169588">17647 11276 9122,'-6'-2'5640,"1"1"-4049,5 1-62,-15-3-235,10 2-778,-10-3 346,14 4-756,3 0 208,16-3-124,17-1-126,-2-1 1,3 1-389,-3 0 1,3 0 366,13-2 0,7 0 0,0 0-672,-10 1 0,-1 0 0,3 0 638,4 0 1,3-2 0,1 1 0,-3 0-14,-3 1 1,-3-1-1,4 1 8,3-2 0,4 0 1,1 0-1,-4 0-1,0 0 1,-3 0 0,3-1-596,0 1 1,5-1 0,0 0 0,-6 0 516,-5 1 1,-4 0-1,0 1-358,4-2 0,0 0 0,-2 1-4483,7-2 1,-4 1 4821,-6 1 0,-3 1 0,17-3 0,-45 8 0</inkml:trace>
  <inkml:trace contextRef="#ctx0" brushRef="#br0" timeOffset="170855">19485 10678 12651,'0'-59'2584,"0"0"0,0 1 0,0 5-2153,-2-4 342,-1 6-201,0 37-376,1 2-236,2 8 40,0 8 112,3 10-56,1 5 28,2 12 0,1 6-34,-2-2 1,-1 2-358,2 20 0,-1 5 352,-2-13 0,-1 2 0,0-3-766,0 4 0,0 0 749,0-3 0,1 3 0,-1-3 22,1-1 1,0 0-406,0 11 1,1 0 379,0-4 1,0-1-12,-1-5 0,0-3-14,0-12 0,-1-1 16,0 6 1,0-3 129,0 0 291,-1 4 552,-4-28-759,-3-20 1379,-6-13-1492,-4-21-78,-6-16 557,5 3-579,3 2 0,1-3-460,5 12 0,1-2 473,0 3 0,0-4 0,2 2-501,1-12 0,1 1 544,1 0 0,2 2-17,1 1 0,2 1-324,0 2 0,1 1 279,-1 12 1,2 0 16,3-13 0,1 1-11,4-8 8,-4 20 0,-1 3 343,1 1-323,-5 16 676,-2 11-783,-1 11 1174,1 15-1128,2 24 13,0-9 0,0 2-152,1 10 1,1 2 157,0 6 0,0 2-12,-1 3 1,1 1 16,-1 2 1,-1 1 7,-1-1 1,-1-1-17,-1-15 0,0 1-410,1 14 0,-1-2 410,1-25 0,-1-2-3,2 8 0,-1-2 9,3 15 39,-3-31 156,0 2 23,-2-23 865,-2-17-1027,-1-18-46,0-23-10,1 17 0,1-3 53,1-8 0,0-2-51,1-7 1,-1 0 16,1-3 0,0 1 20,-1 2 0,-1 2-9,-1 6 1,-1 3 2,-2 7 0,0 3 45,-9-21-17,2 20-72,2 18-130,5 11 57,1 15 84,2 20-12,0 7 0,0 4-5,0 22-30,2-5 0,1 1 18,3-12 1,2 0-160,2 12 0,2 1-451,3 0 0,1 0-1118,0-3 1,1-2 1750,-2-9 0,-1-4 0,2 9 0,-7-25 0</inkml:trace>
  <inkml:trace contextRef="#ctx0" brushRef="#br0" timeOffset="171421">19686 10239 9414,'-6'-1'5483,"1"0"-1988,5 1-2442,-67 2-784,48-1-62,-18-1 0,5 1 118,29 1-6,1-2-39,2 1 364,6-1-111,10 0-186,21-2-212,3-2-1708,11-3 0,2-1 1604,-21 3 0,1 0-3,10-3 0,4 0 0,0 0-416,13-2 1,-2-1 409,0 0 1,-1 0-12,-5 1 0,-5 1 23,12-6-73,-36 8-796,-5 0 835,-20 5 0,1 1 0,-6 1 0</inkml:trace>
  <inkml:trace contextRef="#ctx0" brushRef="#br0" timeOffset="172204">21101 9894 19171,'5'-51'1616,"1"1"1,-2 5 0,-1 7-923,-6 10-240,0 12-342,-1 8-28,2 6-33,2 17-23,-1-3 11,1 28 0,1 1 34,0 18-54,0-28 1,-1 1-3,1 0 0,-1 0 11,-1 27-11,-1-17 50,-5 0 28,2-26 353,-1 2-325,5-18-5,0-11-28,1-12-46,-1-15-16,5-16-11,0 7 5,2 2 1,3-1-1,-3 13 1,2 0-212,3-14 1,0 1 232,-1 12 1,1 3 67,9-22-89,-4 19 16,8 4-33,-9 20-179,33 9 173,-9 22-3,-8-2 1,1 4 2,-1 5 0,-3 3-9,2 4 1,-1 1-193,-6-6 1,-2 0 96,2 5 1,-1 2-2273,-5-2 1,-2 1 1006,0-1 0,-1 0 1369,-2 3 0,-2-2 0,-3-5 0,-4-8 0</inkml:trace>
  <inkml:trace contextRef="#ctx0" brushRef="#br0" timeOffset="172395">21154 10067 19384,'-4'-5'3220,"0"1"-2660,4 4-504,17-68-45,19 38-750,-4-14 0,4 4 573,-5 26 1,5 6-814,4-2 1,5 0 0,-3 2-2834,6-2 1,0 2 3257,15-4 1,-3 2 0,0-1 0,-28 6 0</inkml:trace>
  <inkml:trace contextRef="#ctx0" brushRef="#br0" timeOffset="172871">22186 9548 21719,'-54'-13'909,"0"-1"0,5 2 1,7 3-524,9 8-207,10 4-56,10 4 6,7 9 51,4 9-6,10 9-57,12 6-44,17 7-342,-11-20 1,1-2 273,5 2 1,1 0 11,1 0 0,1 0-1,-3-2 1,-1 0-9,-5-2 1,-2-1-31,4 14-57,-18-4-178,-22-8-410,-16-3-470,-13-7-476,-7-6 1231,10-8-2178,-11-19 1440,22-9 655,-7-23 538,19-6 196,7 6 711,9 14 1,2 0 721,4-8-273,2-14-309,-3 27-364,-4 13-398,-2 9-291,0 7 113,-4 13-18,-4 8-72,-8 18-34,-6 11-17,-1 11-1870,9-18 1,1 1 1376,-3 16-652,7-17 0,4-1-6424,13 6 7530,3 0 0,1-21 0,-2-12 0</inkml:trace>
  <inkml:trace contextRef="#ctx0" brushRef="#br0" timeOffset="174554">22867 9601 21170,'0'-5'3433,"0"0"-3175,0 5 156,-67-54-139,33 41-199,-9-16 0,0 6 8,10 34-17,2 10-39,3 14 11,1 11-28,6 7-22,7 5 5,9-2-27,12 0-34,11-7-185,14-5-494,12-8-570,11-10 545,-23-18 1,0-2-100,3-4 1,0-2 351,0-4 0,0-4 358,-1-1 1,0-3 187,-3-3 0,-1-1 75,-3-2 1,0-1 361,17-20 392,-9 0 263,-9 4-28,-9 5-168,-8 5-173,-5 5-158,-4 4 33,-4 5-436,-1 4-156,-3 5-23,-2 6 17,-1 5-28,2 7 0,4 5 6,11 0 11,8-2-6,13-3-17,18-7 6,-11-5 11,19-9 1,-30 0 94,19-18-11,-21 2 45,6-24-84,-18 16 73,-5-13-45,-11 18-28,-9-3 28,-11 9 56,-17 10-101,11 8 23,-14 12-23,17 7-17,-6 11-22,6 7 0,6 5-5,9 4-34,11 0-73,16-2-241,18-5-356,4-19 0,2-4 15,17 5-455,0-13 1,-1-5 527,-6-6 276,-3-3 1,-1-3 209,10-11 155,-21 5 0,0-2-112,-4-1 0,-1-2 652,16-23 398,-12-1 105,-13 3-100,-8 4-201,-10 7-174,-4 8-106,-2 5-365,1 10 283,2 2-400,1 10 127,-4 10-60,-8 23-67,-1 4-11,0 4 6,6 0-7,7-11 1,3 3 0,5-9 33,0-12-5,3-9-28,3-10 5,5-9 40,6-9 16,5-10 51,14-16 39,-4 6-67,-1 2 22,-7 13-16,-6 12-79,-6 3-45,10 9 11,-8 10 12,3 2-107,4 12-89,-4-2-533,15 13 326,-12-12-1217,25 11 561,-12-19 673,8 1-30,6-10 343,10-15 100,-11 1 104,-7-6 1,-2-3 47,-5-1 59,-4-1 0,-1-2 394,1-10 465,4-18-442,-20 8-247,-18 0-116,-24 16-153,-5 10 15,-3 10 0,-1 4-88,-3 2-8,-3 6 1,1 4 14,3 11-35,-10 13-44,23-1 6,10-1 11,7-8-28,12 9 33,2-17-33,27 14 50,-2-20-3386,19 1 3397,-17-13 17,5-13-16,-18-1-12,1-15 0,-1-5-325,-2-5 319,-1-7 1,-3-5 8,-7 16 0,-3-2 39,3-18 0,-2-2 34,-1 14 0,-2 1 14,0-2 0,-1 5 67,-3-3-107,-1 19-16,-1 12-73,-2 10 3287,-4 18-3243,-1 11 12,-2 23-16,4 12-3232,7-8 3220,3-18 0,3 2-6,5 0 1,2 0-360,1 0 0,0-1 362,1-3 0,1-2-41,18 17 44,-14-29-6,10 2 12,-6-16 2874,2-10-2863,1-7 5,1-12-22,-8 0 22,9-26 68,-11 14 44,6-13 1529,-11 22-1355,-5 6-235,-5 15-23,0-1-100,-3 7 11,0 6 33,0 0-61,6 39 16,-2-19-125,2 6 0,1 1-138,1-4-1305,11 26-335,-6-24-2791,4 5 4745,-7-20 0,-5-10 0,-3-5 0</inkml:trace>
  <inkml:trace contextRef="#ctx0" brushRef="#br0" timeOffset="174737">25282 9199 18789,'-1'-7'3608,"0"1"-3171,1 6-415,0 0-313,-43-57-421,32 51-783,-26-37 353,43 63-2819,11 10 169,-5-10 3792,7 11 0,-13-19 0,2-1 0</inkml:trace>
  <inkml:trace contextRef="#ctx0" brushRef="#br0" timeOffset="175428">25446 9342 26715,'32'19'45,"-7"7"-39,-25 23-6,4 2 11,2-1-17,3-7 17,0-10 1,-2-11 27,-1-11 174,-2-9-152,1-12-10,3-9 33,5-13-34,-1 2 140,17-21-106,-2 18-44,16-10-7,-2 19-55,7 11 11,2 9-1,2 11-38,2 15-112,-8 12-174,-5 4-129,-6 1 207,-10-15-475,22 1 239,-4-17 236,-10-3 1,0 0 72,15-5 64,-9-2 1,-1-1 109,2-1 42,-2-2 0,-1 0 81,-11 0 17,0-1-1,-37 8 63,-19 6-113,-3 2-39,-11 13-33,28-4 16,7 7 6,29-6-11,19-7-34,-1-6 14,-3-4 1,0-1 24,15-4-3,-15 0 1,-1-3 171,11-10 190,-14-10 129,-14-4 11,-11-4-51,-10 1-229,1 8 347,-6-4-336,5 16-157,-1-1-78,5 18 61,0 24-50,0 5 42,-3 16 0,-1 6-1221,-1-8 1,-2 3 1151,1 0 1,-2 3 0,1 1-19,-1-5 0,0-1 1,0 0-445,1 2 1,0 0 0,0 0 284,2-3 1,0-1 0,0 0-707,0 15 1,0-2-1942,-1-10 0,-1-4 2823,-8 15 0,4-29 0,3-20 0</inkml:trace>
  <inkml:trace contextRef="#ctx0" brushRef="#br0" timeOffset="176387">19742 11507 16835,'-52'5'1221,"-1"0"0,3 0 0,11-1-471,26-1-431,3-1 1121,17-1-874,24-5-415,10-1-56,-2 0 0,7-2 1,0 1-728,13-3 0,2 1 663,-2-1 1,4 0 0,-2 0-556,-10 1 1,-1 1 0,-3 0 537,7-2 0,-3 0 17,-1 0 0,-4 0 6,3-4-37,-4 1-924,-24 4-4548,-15 5 5472,-8 2 0,-4 1 0</inkml:trace>
  <inkml:trace contextRef="#ctx0" brushRef="#br0" timeOffset="176821">21309 11290 24626,'-4'-39'624,"-1"1"1,-2-24-586,3 69-11,-2 12-22,-1 20 11,-1 15-96,5-21 1,0 2-2050,1 3 1,1-1 1169,0 24-1092,1-24 1,0 1 1795,5 25 1,-3-18 0,3-9 0</inkml:trace>
  <inkml:trace contextRef="#ctx0" brushRef="#br0" timeOffset="177128">21301 11383 20498,'-12'-54'868,"0"0"0,0 0 0,1 6 0,1 1 1,1 8-354,3-7-313,6 12-118,15 11-50,20 9-34,23 10-953,-21 9 0,2 4 950,-6-1 0,0 4 6,19 20 0,-1 7-6,-17-6 0,-3 2 0,9 6 0,-2 4-14,-7 9 1,-8 0-268,-14-19 1,-3-2 274,3 8 1,-8-1-275,-20-6 1,-11-5 240,1-10 0,-4-3 19,-4 4 0,-4-2-120,-15-4 1,0-6-29,18-5 0,1-3-154,-15 0 1,2-4-477,16-4 0,5-5-5091,-9-22 5892,19-1 0,14 10 0,6 10 0</inkml:trace>
  <inkml:trace contextRef="#ctx0" brushRef="#br0" timeOffset="177805">22018 11314 24917,'54'6'645,"1"-7"-517,-4-10 57,-4-8 17,-9-5-1,-8-5-10,-11-2-12,-8-1-39,-6 5-56,-10 5-22,-5 6-18,-9 5-16,-6 6 0,-4 7-3403,-5 9 3386,8 2-26,-15 22-2,16-3 12,-6 20 5,16-5-23,7 1 12,12-2 0,13-6 17,17-6-1,15-8-332,12-13 335,-29-11 1,0-3-1,0-4 1,-1-3 47,26-16-6,-17 1 39,-15-1 1,-2-4 50,4-18-45,-8 10 1,-1-1 10,0-14 135,-10 10 0,-2 2-140,-1 5 3311,-1-26-3328,-6 45-2,-1-6-82,1 15 0,-2-1 0,4 8 482,0 10-482,6 14 0,8 21 0,-3-15 0,2 2-252,1 3 0,2 1 252,-1 0 0,0 0 0,-1-4 0,-3 0-70,5 26-88,-15-10-497,-18-8-896,-14-7-2286,-13-9 3233,5-10 1,14-7 0,12-6 0</inkml:trace>
  <inkml:trace contextRef="#ctx0" brushRef="#br0" timeOffset="179628">23253 11002 21999,'0'-3'2952,"0"1"-1261,0 2-1567,-39-23-12,11 27-70,-4-9 0,-2 3-14,-12 32 0,-1 7-6,9 7-16,11 3 27,14 4-33,14 0-11,13-4-34,15-5-112,12-6-201,14-8-173,-24-16 1,2-3 294,1-3 1,2-2 67,-1-3 0,-1-3 62,0-2 1,-2-3 66,23-13 73,-10-7 11,-11-6 44,-6-5 231,-3-12 83,-8 9-179,-3 5 191,-10 14-57,-3 11-128,-1 0 399,-2 6-584,1 3-30,-2 3-21,-2 6 6,-2 5 11,0 8 1,5 4-12,9 2 22,9-1-22,12-4 0,9-8 11,8-7 0,10-17 17,-9-6-5,-5-7 38,-12-7 18,-12 0 5,-1-9 0,-9-1 39,-9-3-17,-7 11-50,-3 5 45,-6 12-50,2 9-18,-7 2 23,-12 18-33,-1 7-12,-1 9-6,1 13-10,14-1-18,0 13 3,17-20 1,4-1-31,12 20 11,7-5-96,20-15-117,3-16-106,15-2 122,-19-12 1,1-4 159,-5-3 1,-2-2 30,30-8 6,-8-15-494,-13-6 547,-14 11 0,-2-2 8,-1 0 0,-1-2 35,-2-3 0,-3 1 178,4-14-112,-9 7 96,-11 15-57,-4 11-22,1 2-140,-1 4 0,1 6 534,1 3-528,-2 12 93,-2 11-94,0 27-22,1-1-3414,3 8 3420,4-23-17,3-4-6,1-17 18,1-3 27,6-12 0,1-10-5,2-3 3397,5-12-3392,-2 0 0,14-14 0,-4 8 1,0 4-12,5 9 5,-16 11-10,18 0-35,-6 14-66,0 2-23,-3 6-548,0 9-46,-9-6 247,6 4-1210,15-1 779,-4-12 560,18 2 330,-6-9 45,-10-5 123,6-8 370,4-13 50,2-5-204,-22 9 0,-2 0 355,8-14-408,-13 8 162,-10-4-162,-13 8-118,-8-4-79,-13 4-16,-25 7-84,13 7 5,3 9 1,0 5-1,-4 8-27,-12 16-1,21 4-5,10 3 5,11-6-5,15 4-28,11-10-40,23 4 46,-2-13 16,9-12 39,-13-18-22,-9-2 17,0-16 28,-6-19-26,-10 21 1,-1-3-356,2-10 0,-2-2 369,0 0 1,-1 0-6,-2 7 0,-1-1 70,3-10 0,-2-1 106,-4 2 1,-1 1-76,1 2 0,-1 1-23,-2 1 0,-2 5 29,-1 1-51,-1 19-79,1 11-5,0 9 12,0 11 716,-1 18-706,-1 17-22,3-18 0,0 0-11,-1 22 5,2-13 1,0 0-1,0 7 34,0 15-22,-1-34-6,-1-10 0,1-13 101,-1 0 124,1-6-225,2-7 0,1-2 0,1-5 0,5-5 0,-1 8 0,2-3 0,-3 8 0,-2 3 0,-2 1 0,-1 2 0,-1 7 0,0 1 0,0 8 0,0-2 0,-3 12 0,2-2 0,-2 14 0,2 0-3392,4 4 3392,1-7-128,13 18-203,-1-16-593,10 13 45,-8-21-6430,7 0 7309,-12-16 0,2-1 0,-10-9 0</inkml:trace>
  <inkml:trace contextRef="#ctx0" brushRef="#br0" timeOffset="179855">25652 11111 27202,'4'-48'34,"1"11"-398,-13 50-633,6 2-1120,2 8-3826,5 0 5943,2-5 0,-2-6 0,-2-6 0</inkml:trace>
  <inkml:trace contextRef="#ctx0" brushRef="#br0" timeOffset="180055">25644 10694 24581,'20'-16'-9831,"-1"12"9331,1 25 1,-1 9-1,0-1 1,-11-13 0</inkml:trace>
  <inkml:trace contextRef="#ctx0" brushRef="#br0" timeOffset="180771">25947 10981 21707,'5'1'3272,"0"-1"-2208,-5 0-969,9 46-27,-1-10-49,1 1 1,0 2 2,7 15 1,-4-15-12,6 4 6,-10-23 55,2 1 158,-8-14 22,0-8-118,0-9 6,4-10-11,8-13-11,8-9-29,9-2-44,8 5-28,8 10-34,3 10 0,-6 11-11,-9 6 0,0 4-100,14 6-12,-15-1 0,-1 1-331,10 12-223,-10 2-119,-6 0 141,-3-1 482,-7-7 78,11-2 140,-7-10 28,13-6 67,-2-9 107,0-9 173,-1-2 113,-7-2-12,-10 1-129,-6 4-185,-13 4-111,-8 6-68,-10 3-22,-5 8 11,-3 7-12,4 6 1,6 7 11,9 4 11,9 4 29,8 4-40,7 0-17,9-2 45,6-8 17,-5-9 274,9-10 28,-11-8 39,6-7 1,-10-4-34,-6-2-156,-4 4-197,-3 5 0,-2 6 0,-1 13 0,0 15 0,-4 25 0,1-16 0,-1 3-460,-3 5 0,-1 2 460,-2 5 0,-1 0 0,-2 2 0,0 1-60,-1-1 1,-2-2-196,1-4 0,-1-2-586,-1-9 0,-2-4-789,-12 7 892,-23-20 1,34-13 0,-13-4 0</inkml:trace>
  <inkml:trace contextRef="#ctx0" brushRef="#br0" timeOffset="181687">25700 11231 8758,'2'-5'4459,"-1"2"3023,-1 3-6434,-3-52-146,0 32-180,-2-38-150,2 47-119,1 5-122,2 1-79,0 3-56,0-2-56,-1-2 0,1-1-17,-2-1 6,0 1 73,-2 0-146,3 4-6,-1 1-78,2 2 28,0 3 11,-1 7 17,1 8 17,-2 11-11,-1 6 11,-1 6-23,1-9 12,-2 14-23,2-20-11,-3 10-45,3-13-1137,0-2 1182,9 2 0,-5-10 0,6-1 0</inkml:trace>
  <inkml:trace contextRef="#ctx0" brushRef="#br0" timeOffset="182978">19489 13748 14605,'-42'7'1912,"-1"0"0,1 0 0,8-1-854,15-4-358,3 0 12,22-2-510,7-2 5,18-4 0,6-1-123,10-3-192,7 0 0,6-1 169,-2 3 1,1 0-34,1-1 0,1 1-23,-18 3 1,2-1 0,-4 1 2,3-1 1,-4 2-9,14-3-56,-7 2-325,-20 3-1865,5 1 829,-14 1-8414,2 2 8851,-15 0 0,2 0 0,-6-1 1</inkml:trace>
  <inkml:trace contextRef="#ctx0" brushRef="#br0" timeOffset="183438">20243 13468 15283,'4'-56'1257,"0"0"0,1 1 0,-2 4 0,1 1 0,-3 5-737,-4 2 1,-1 4-70,0 4 0,-1 3 299,-8-18 202,4 13-599,3 16-143,3 11-132,2 11 17,1 7 45,0 21 33,0 23-100,-1-13 0,-2 6 0,1-1-706,-1 8 1,-1 4 647,0-9 1,-2 8 0,-1 3-1,0-2 1,0-7-544,1 0 0,-1-6 1,0 8 528,0-1 1,-2 7 0,0 5 0,0 1 0,1-3 0,1-6-662,1 2 0,2-5 0,-1-1 0,1 3 499,-3 8 0,0 2 0,1 0 0,4-2-1917,3-7 0,3 0 0,2-3 0,2-4 1814,6 14 0,2-5 1,-2-5-1,0-5 1,9 1-1</inkml:trace>
  <inkml:trace contextRef="#ctx0" brushRef="#br0" timeOffset="184011">20330 13096 19848,'38'-1'2745,"22"-4"-2552,-3-4 0,5-2-1073,-17 4 0,0 0 0,-2 1 930,10-2 1,3 0 5,0 1 0,5-2 0,-3 1-43,-12 3 0,-2-1 0,2 0-5,3 0 1,3 0-1,1-1 1,-1 1-521,8-1 0,-2 1 0,0 0 513,-1 1 1,0-1 0,-2 1-32,-5 1 0,-1 0 1,-2 0-4,11 0 1,-5 0-1055,-14 1 1,-7 2 1086,0 5 0,-19-3 0,-16 5 0</inkml:trace>
  <inkml:trace contextRef="#ctx0" brushRef="#br0" timeOffset="184761">20289 15190 11351,'-4'1'6979,"0"-1"-3198,4 0-3232,-35-20-123,46 7-169,-9-19-128,37 16 0,13 5-93,-16 1 1,1 1-529,23-5 0,2 0 537,-15 4 0,0 1-6,12-3 0,2 0 0,-2 1 1,-1 0-12,-4 0 0,-2 0-31,-7 1 0,-1 1-86,-8 1 1,-2 0 55,16-6-191,-17 4-824,-14 2-1937,-8 2-611,-4 2 3030,0-2 0,-5 6 1,0-1-1</inkml:trace>
  <inkml:trace contextRef="#ctx0" brushRef="#br0" timeOffset="185504">23195 12957 21791,'-15'-41'596,"1"1"0,-2 3 0,-3 10-322,-21 20-44,-10 6-118,7 5 14,9 4 0,1 2-59,-11 9-53,15-5 0,1 3 8,-2 11-27,14 2 16,10-6 67,28 13-33,11-9-20,-5-8 0,5 1-14,9 0 1,2-1-739,-14-5 1,0-1 723,6 2 0,-2 1 9,16 16-17,-20-5 16,3 7 51,-33-13 34,-21-6-57,-7-4 3,-9-5 1,-5-2-26,8-2 1,-2 0-123,-17 0 0,-3 0 97,1-2 0,3-2 712,17 1 0,1-2-805,-4 0 1,5-2-874,11-3-2274,6-2 3254,23-5 0,-4 8 0,10-4 0</inkml:trace>
  <inkml:trace contextRef="#ctx0" brushRef="#br0" timeOffset="185787">23565 12793 25068,'-3'-45'552,"0"-1"1,0 5 0,0 11-446,1 24-85,1 10 1,0 12-12,1 20 6,3 23-474,-1-20 0,1 2 462,1 5 1,0 2-18,1 1 1,-1 1-62,-1 0 1,-1-1-225,-1-2 0,0-1-294,-1-2 0,0-1-339,0-4 1,0-1-1804,4 24 2733,7-16 0,-4-23 0,3-10 0</inkml:trace>
  <inkml:trace contextRef="#ctx0" brushRef="#br0" timeOffset="186288">23585 13238 20879,'-40'-27'838,"-1"0"0,3 3 1,13 2-755,28 9-95,22 2-12,24 0-240,-14 7 0,4 0 243,5 1 0,2 0 12,2 2 0,0-1 19,5-1 0,-2 1-8,-18 0 0,-1 0 67,5-2 0,-4-1-3,-2-3 141,-3-3 178,-11 0 23,-11 1-135,-13 2 297,-10 1-381,-13 3-5,-11 2-22,-8 7-68,-3 5-50,4 9-28,11 5-23,13 11-5,13-11 0,15 12 17,16-17-6,17 3 5,8-9 23,4-8 67,-7-12 174,-5-8-56,-13-2 543,2-13-302,-14 9-90,3-7 89,-10 6-324,-3 10 50,0 3-84,-2 7-123,0 1 34,-1 10-62,0 7-263,-1 14-717,6 7-1546,10 7 2582,14 6 0,-11-23 0,3-4 0</inkml:trace>
  <inkml:trace contextRef="#ctx0" brushRef="#br0" timeOffset="190346">24543 12981 18358,'-4'-44'2792,"-1"1"1,1 3-2357,-2-11 1,1 1 191,0 20-180,1 1-241,2 14-184,0 10-23,2 6 39,0 10 0,3 14-17,3 19 12,4 14-283,-5-22 0,0 1 254,-2 2 1,0 0-6,0 1 0,-2 1 3,-3-2 0,-1-1 2,-1-3 1,0 0 5,-9 26 0,2-12 12,0-9-7,6-19 91,2-7 234,3-13-229,7-23 0,0-5 515,8-23-543,0 1 17,0 0 11,1 7-33,-2 9-35,-2 11-21,-2 9-40,1 7 0,3 5 17,9 8-11,8 7 0,8 12 5,-15-5 1,-1 1-1,8 9-28,6 16 1,-23-19 5,-2 6 17,-17-6-29,-15-5-83,-18-7-179,-12-6-421,-5-6-1114,1-11-4128,10-7 5117,14-6 0,16 10 0,11 5 0</inkml:trace>
  <inkml:trace contextRef="#ctx0" brushRef="#br0" timeOffset="191087">25081 13391 26150,'19'-40'210,"0"0"0,-1 0 0,5-7 0,-4 2-143,-3 2 0,-2 0-748,-4 3 1,0-1 705,3-13 1,-1-2-708,0-2 1,-1 1 773,-2 4 0,0 1 76,-3 3 0,-2 3 654,1-14-749,-6 17 16,-2 28-72,-1 12-34,-6 13 12,-4 14-12,-3 6 5,5-2 1,0 3 17,2 0 0,2 3-278,-2 11 1,2 3 259,2 3 1,3 3-58,4-11 0,2 3 0,0-1-259,3 12 1,2-2 27,2-2 1,1-1-654,2-7 1,2-4-258,12 15 336,-11-26 0,3-2 96,26 5 884,-5-29 96,-3-12 744,0-22 438,-5-3-443,-7 6 0,1-1 33,17-18-581,-5 4 620,-10 13 575,-19 19-1285,1 0 73,-9 9-359,-1 4-12,0 0 34,9 13-39,0-6 34,19 11-34,7-8-3,-2-5 0,2-2 20,27 2-1705,-27-7 1,-1-2 1721,2-4 16,-7-12 112,-17-11-33,-2 5 174,-19-17-191,-2 25 106,-24-11-99,-4 18-119,-18 0 0,-3 10 0,3 11 0,27 3 0,3 3 0,-7 10 0,1 25 0,26-13 1696,11-9 0,6 0-2162,21 20-316,-4-23 1,4-3-1480,0-7 0,2-3 2261,23 8 0,-21-11 0,-18-7 0</inkml:trace>
  <inkml:trace contextRef="#ctx0" brushRef="#br0" timeOffset="192295">22403 14962 20257,'9'-55'1264,"1"0"0,-2 5 0,-2 7-502,-2 7-219,-3 12-419,-1 13 4,-4 15-60,-4 19-29,-9 18 0,-2 18-20,9-25 1,1 2-140,2 1 0,2 0 97,1-1 1,3 0 8,3-3 0,4-2 25,6 0 0,3-3 6,10 5 34,22-7 38,-9-26-5,15-13 87,-19-5 0,-2-3-3,13-14-124,-15 6 1,-3-2 251,0-15-201,-10 17 1,-2-1 44,9-23-12,-6 11 63,-8 13 105,-5 15-263,-4 8-61,-2 6-5,-1 5 169,-3 14-523,0 9 6,0 6-929,5 11-1233,10-4-3142,10 13 5685,6-9 0,-8-18 0,-6-13 0</inkml:trace>
  <inkml:trace contextRef="#ctx0" brushRef="#br0" timeOffset="192911">23221 15043 17770,'2'-6'5529,"-1"2"-3933,-1 4 56,25-71-1557,-18 53-95,6-19 0,-1 11 23,-13 46 22,-5 30-40,-2 3-16,-3 3 8,3-23 0,0-2 3,-1-1 23,-6 21 22,10-33 78,1-3 39,4-16-106,3-6 6,7-17 61,6-5-22,1 3 0,3-2-40,-1 3 1,1 0-687,6-4 0,0 0 648,9-6 16,4 5-33,-13 16-1,5 3 18,-5 14-18,-1 14 1,3 25-6,-8-7-39,5 21-1,-9-22 7,8 11 16,-1-15 17,3-7-6,-8-16 1373,4-14-1350,-3-10 67,9-28-22,-5-8-307,-9 18 1,-1-1 339,-3 1 0,0 2 6,7-19 151,3-3-117,-1 16-135,-5 9 0,-1 5 0,-12 21 0,0 1 0,-6 31 613,2-8-613,-2 17 0,2 3 0,2 2 0,9 10 0,5 2-378,2-19 1,3-2 377,8 15 0,3 0 0,-4-11 0,1-3 0,-6-5 0,-1-1 0,2 11-656,-36-5-2318,-40-19-353,1-1 2724,13-10 1,5-3-1,11-1 1,2 0-1</inkml:trace>
  <inkml:trace contextRef="#ctx0" brushRef="#br0" timeOffset="194412">24489 14919 21299,'-6'-56'1071,"0"-1"0,0 1 1,-1-2-1,1 3-696,-1-1 0,0 6 269,0 7-190,-1 2-303,3 19-106,4 22 0,0 30-28,1 7 22,0 19 0,-2 6-776,-1-9 1,-1 2 721,1-1 0,-1 4 0,-1-1-71,0-6 0,-1-2 1,0 1-173,1-1 1,-1 0-1,2-1-157,0-4 1,1 0 0,1-2-607,3 13 0,4-4 18,2-12 1,3-4-1389,16 9-1093,5-27-348,2-24 1194,-1-15 2902,-3-11-348,-9-4 858,-10-3 218,-16-9 828,-7 7-481,-5 3 1585,-9 7-522,-1 7-497,-7-6 509,-5-4-1221,12 8-717,5 2 269,11 9-286,7 8-262,1 0-124,12 5-57,3 2-4,25 0-24,12-1-22,-14 1 1,4 0-366,4-1 1,1-1 361,2 0 1,0-2 24,7-3 1,-1-2 19,-12 0 1,-2 0 2,-3-1 1,-3 0 55,3-10 40,-21 7 22,-3 0 100,-21 0-133,0 6 100,-21 1-12,2 7 686,-14 6-730,-3 7-1777,18 2 0,2 2 1653,-9 7 12,-5 20-22,25-12 0,3 9 10,19 4 7,4-14-23,20 3-17,-3-20 3465,8-4-3381,1-15 45,-2-12 235,5-19-78,-9 0-34,-1-5-134,-14 16 90,-2 0 61,-4 9-118,-4 4-100,0 4-18,-5 8 1,-1 17-28,-1 5-23,0 17-268,0 15-342,7-8 118,2-1-1059,12-10-902,2-17-3221,19-7 3579,-11-10-1315,25-30 4262,-23-9-188,6-9 1039,-20 14 0,-4-3-140,-1 4 0,-1-2-398,4-10 1,0-3-128,-1 4 1,0-2 0,-1 3-753,0 2 0,-1 1-23,4-12 1,-2 4 487,-2-1-307,-5 10-13,1 0-134,-5 17-246,-1 13 0,-3 27 0,-1-1-6,-4 43-6,2-28 1,0 1-923,-2 13 1,-1 2 907,0 4 1,0 0 5,0 0 0,0-1 36,2-12 0,1-1-53,0 9 1,1-3 32,1 1-7,0 7 11,2-35-34,0-17 1954,6-24-1909,3-12 11,2 2 0,2-2 3,0 5 0,0 0-43,5-5 0,0 2 1,7-9 85,6 4-85,-8 19 0,23 6 0,-16 12 0,0 13 0,-1 5 0,-4 6 0,-2 3 0,-2 2 0,-2 4 0,4 26 0,-16-10 0,-11-13 0,-4-1 0,-7 9 0,-6-17 0,-5-5 0,-23-6-9,16-8 0,-2-2-444,-7-6 0,1-5-37,8-1 0,2-2 25,-23-12-4901,32-11 5366,21 10 0,1 3 0,4 9 0</inkml:trace>
  <inkml:trace contextRef="#ctx0" brushRef="#br0" timeOffset="195138">25820 15336 26922,'22'-43'122,"0"0"0,0 0 0,0-2 1,-1-1-1,-2 4-1355,-3 2 0,-2 0 1281,4-18 0,0-4 6,-7 16 0,0-2 0,-1 0 0,1 0 0,0 0 0,-1 0 13,0-7 1,-1 0-1,-1 5 0,-1 5 0,-2 4 67,-2 1 1,-1 5 701,-4-4-836,-1 8 406,-2 15-406,-2 23 0,1 6 0,-6 33 0,3 0 0,1 7-791,-2 6 0,0 2 791,4-18 0,0 0 0,0 2-36,1 13 0,0 3 1,2-7-332,0-10 0,1-1 148,2 7 1,0 5-1,2-7-111,4-8 0,3-4-93,5 8 0,2-3-30,15 5 99,8-18 108,-4-35 190,-3-4 44,12-16 108,3-7-35,-9 7 102,-11 8 0,-1 1 156,-5 6-2256,2-1 2094,-15 10 2123,-6 3-1009,-2 1-766,7-7-488,6-7 0,11-10 0,-2 0 5,7-9 23,-8-1 3381,-4-1-3348,-5-2 28,-11 10 23,-4 3-21,-3 7-108,1 6 0,-4 5 0,-10 11 0,-9 14 0,-4 4 0,11 1 0,-1 4 0,1 9 0,3 3 0,2 2 0,1 0 0,0 0 0,7 0-504,18 5 1,11-5-472,0-14 1,4-3-371,6 7 1,2-3 1344,3-9 0,-4-5 0,-5-4 0,-1-3 0</inkml:trace>
  <inkml:trace contextRef="#ctx0" brushRef="#br0" timeOffset="202228">21337 10463 9677,'-59'12'1417,"-1"0"0,8-2 0,10-2-969,21-4-762,11-2 269,13-1 521,11 0-95,19-1 50,23-1-100,-14-1 0,4-1-669,11-1 0,5 0 651,-14-1 1,3 1 0,3-1-89,2-1 1,6 0-1,0-1 1,-4 1-1132,1 0 0,-3 0 0,5 0 945,-7 0 0,4 0 0,3-1 1,-2 0-1,-2 1-20,-1-1 1,-3 1 0,1-1-1,2 0-369,0 0 1,3 0-1,0 0 1,1-1-1,0 1 366,0 0 1,1-1 0,0 1 0,-1 0 0,1-1-6,0 1 0,0 0 0,0 0 1,0-1-1,-1 1-7,0 1 1,-1-1-1,0 1 1,0-1-1,-1 1 5,-3 0 0,1 0 0,-1 0 0,-1 1 0,0-1 0,9 0 1,-2 0 0,0 0 0,-2 1-10,-6 0 0,-1 1 0,-1 0 0,-2 0-217,9 0 1,-3 1 0,-2 0 238,11 1 1,-5 0 184,-14 1 0,-5 1 73,10 0 2042,-28 0-2210,-25 0 1947,-19 0-8792,-33 0 6921,7 2 0,4-1 0,26 0 0</inkml:trace>
  <inkml:trace contextRef="#ctx0" brushRef="#br0" timeOffset="203387">20995 12031 11452,'53'-5'446,"0"-1"1,0 0-1,0 1 1,1-1-1,2 0 1,-3 0-1,-3 1-899,-7 1 0,-3 0 0,4 0 600,12-2 0,7 1 0,0-1 0,-6 0-1189,-11 2 0,-3 0 0,4 0 1089,3 0 0,6-1 0,3 0 0,0-1 0,-2 1 26,-4 1 1,0-1 0,-1 1 0,1-1 0,0 0 6,2 0 1,0 1 0,1-1 0,1 0 0,0 0-202,-3 0 1,2 0 0,0-1 0,0 1 0,-2 0 0,-4 0 159,4 0 0,-4 0 0,-1 1 1,2-1-237,7-1 1,2 0 0,-1 0-1,-2 0 245,1 0 1,-3 0 0,3-1-2,0 1 1,2-1 0,1 0-1,-4 1-27,2-1 1,-2 0 0,-1 1-53,-1-1 0,1 0 1,-7 0-633,-2 1 1,-7 1 53,12-3-3654,-18 3 4264,-19 3 0,-5 0 0,-7 2 0</inkml:trace>
  <inkml:trace contextRef="#ctx0" brushRef="#br0" timeOffset="204420">26946 13429 14639,'-1'-47'2080,"-1"-1"0,0 7 0,1 7-1369,4 20-459,-2 8-364,-1 4 173,-2 11-21,0 0-18,0 9 68,-1 18-57,2-2 12,3 19 17,4-18 118,20 9-18,1-18 0,0-9 1,2-3 55,21-3-128,0-9 50,6-17-23,-7-9-572,-16 7 1,-1-2 504,20-13-19,-13 3 0,0-1-316,-8 8 1,-1-1 206,14-9 0,0 1-149,-8 8 0,-1 2-908,-2 5 1,-3 1-277,5 0-3647,-13 11-336,-23 10 5394,-5 6 0,3-4 0,-3-1 0</inkml:trace>
  <inkml:trace contextRef="#ctx0" brushRef="#br0" timeOffset="204911">27130 15222 17036,'8'-53'722,"1"-1"1,0 1 0,-1 5-1,0 1 1,-1 6-135,6-19-129,-3 20 700,-5 18-1091,-3 13 273,-2 11-245,-1 13 10,-6 13 0,-4 17-27,-6 12-78,0 4 50,5 0-35,4-17 24,11 6 21,7-25 638,9 5-402,12-24-62,13-17-140,-15-1 1,2-4-32,7-5 1,0-2-249,-6 3 1,1-1 216,2-2 1,4-2 0,-4 0-513,3-1 0,-2 0 488,-1 2 0,2-2 1,-4 3-10,-3 0 0,-2 2-89,4-3 1,-3 1-125,-2 2-555,1-2-996,-31 22-3133,-21 18 4897,-8 6 0,5-3 0,9-6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09:59:21.759"/>
    </inkml:context>
    <inkml:brush xml:id="br0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2731 1292 32767,'43'-23'0,"-5"18"0,-25 53-1301,-4 14 733,-9-27 1,-3 1 139,-4 4 0,-4 1 253,-5 1 0,-5 0 22,-5 2 0,-4-1-346,-4-1 1,-2-2 154,-1-1 0,-1-2 104,3-4 0,0-2-61,5-6 1,2-2-4858,-16 7 4775,17-14 0,13-10 0,9-5 0</inkml:trace>
  <inkml:trace contextRef="#ctx0" brushRef="#br0" timeOffset="393">2888 768 26587,'0'-4'1060,"0"1"235,0 3-1155,-54 72 375,40-34-430,-16 8 1,8 2-89,34-6-711,-1-16-639,15-1 1052,-5-18 425,6-4-495,5-13-329,7-21-143,-12 4 420,6-22 605,-19 11-31,-2-9-3252,-11 1 2890,-5 18 127,-9 3 119,-4 19-94,-7 4-50,-4 11-24,0 9-483,2 23 40,11-10-2707,14 25 3283,13-24 0,-2-4 0,0-12 0</inkml:trace>
  <inkml:trace contextRef="#ctx0" brushRef="#br0" timeOffset="634">3380 1225 25562,'-35'-24'-617,"36"0"-2899,38 15 0,13 6 3073,-14-2 1,1 0-2508,4 1 0,5 0 0,-7 2 2864,14 1 1,7 0 0,-44 3 0</inkml:trace>
  <inkml:trace contextRef="#ctx0" brushRef="#br0" timeOffset="817">3289 1683 21210,'48'-21'-353,"-1"0"0,0 0 0,0 0 1,0-1-1,-2 1 0,-2 2-333,9 2 0,-3 2 686,-8 2 0,-6 2 0,0 0 0,11-5 0</inkml:trace>
  <inkml:trace contextRef="#ctx0" brushRef="#br0" timeOffset="1216">4314 1094 25853,'-37'49'35,"0"-1"1,4-7-1,11-4-35,26 0 6,9-8 11,11-6-6,-5-4 17,14-3 22,-1-14-16,-5-3 106,19-16 50,-19 0 85,12-11-135,-15 9 268,3-3-279,-15 12 185,4-2-219,-13 9-22,-1 6 11,-5 7-23,-3 12-38,-3 11-12,-1-1-14,3-2 0,1 3-516,0 21 146,1-12 1,2 2-1657,3-2 1,0-2 222,1-6 0,-1-1 1806,1 3 0,-1-4 0,1-7 0,-1-2 0</inkml:trace>
  <inkml:trace contextRef="#ctx0" brushRef="#br0" timeOffset="1943">5323 1357 32767,'0'-4'-6,"0"0"-1298,0 4 2119,-14-13-2762,10 19-1668,-13 20 3609,13 11 1,0 5 0,1-23 0</inkml:trace>
  <inkml:trace contextRef="#ctx0" brushRef="#br0" timeOffset="2083">5277 1972 32767,'-14'46'0,"0"0"0,0 0 0,-6 4 0,-2 1 0,-1-10 0,3-14 0,-1-4 0,-3 3 0,1 0 0</inkml:trace>
  <inkml:trace contextRef="#ctx0" brushRef="#br0" timeOffset="3376">6811 1541 29533,'8'-44'387,"0"0"1,-1-1-1,4-14 1,-3 7-712,-6 7 271,-2 11-209,0 14-151,0 10-4,-1 9 184,-3 15-873,-5 15 660,-8 24 225,5-17 1,0 1-452,-2 7 1,0 1 540,0 1 1,1 1 79,2-2 1,2 0-5,2-7 1,3-2-62,2 17 163,9-23 5,7-21 13,11-20 46,9-16-2,9-15-51,-19 17 0,-1 0 3,1 0 0,-1 0 30,-1 0 1,-1 3 1,5-6 1052,-5 8-1058,-17 20-62,-2 10-76,0 11 0,-2 15 17,0 9-21,-3 6-121,-1 4-425,0 2-1276,2-1-7954,7-7 9170,-2-16 0,4-14 0,-5-15 0</inkml:trace>
  <inkml:trace contextRef="#ctx0" brushRef="#br0" timeOffset="3661">7909 1337 20240,'0'-3'3899,"0"1"-2987,0 2-592,-61 33-73,16 0-832,-4-1 1,-2 2 673,17-5 1,2 1-17,-1 0 0,1 0 17,4-3 1,2 1-32,4-3 0,3 0 25,-8 17-62,14-5-11,18-6-33,17-5-129,22-6 2,-13-12 1,2-2-88,6-2 1,2-2-407,4-3 0,0-3-1366,2-1 1,0-2 1446,-6-1 1,-3-1-1,10-4 1,-21 5 0</inkml:trace>
  <inkml:trace contextRef="#ctx0" brushRef="#br0" timeOffset="4243">8930 1298 25489,'-46'-6'201,"0"1"1,2-1 0,5 4-141,7 7 124,-19 0-62,14-1 0,-16 0-5,16-2 28,7 0-46,8 0-16,4 4-72,7 2 10,1 4-11,4-1 51,0 9-40,3 1 17,-1 19-16,3-11 5,-2 9 28,-4 3-39,-3-4 11,-9 17-12,-2-12-4,-1-6 27,3-7-28,8-11 62,5-9 100,6-7-5,14-14-134,-2 1-17,25-20-12,2 1 3,-13 11 1,2 0-4,-1 1 1,1 1 19,3 4 1,-1 2-37,14 0-12,1 16 23,-23 7-17,2 16-5,-9 8-6,-4 4 0,-7 0-50,-23 9 44,2-22-53,-4 0 0,-4-1-310,-19 8 58,15-13 0,-3-2-697,-3-2 0,-1-3-4151,-19 2 4814,7-13 0,28-6 0,11-1 1</inkml:trace>
  <inkml:trace contextRef="#ctx0" brushRef="#br0" timeOffset="4450">8876 1284 18784,'3'0'5091,"-1"-1"-3427,-2 1-1541,66-21-145,-23 9-317,3-2 0,2 0-6121,10 2 6460,-13 3 0,-16 4 0,-13 2 0</inkml:trace>
  <inkml:trace contextRef="#ctx0" brushRef="#br0" timeOffset="4966">9836 1533 24060,'13'-39'627,"-1"0"1,1 0-1,-5 17-475,-11 29 66,-4 12-106,-1 4 50,-4 20-61,6 7-67,12 4-23,19 4 8,-2-37 1,5-5 2,9-2 1,4-4-1092,9-4 0,1-4 1083,-7-2 0,2-4 1,3-5 0,5-3 0,0-2-454,-3-1 1,0-3 0,1 0 435,-5 3 0,0-1 0,1-1 1,-2 2-6,5-4 1,-1 1-1,0-1-43,6-1 1,1 0 0,-7 3-749,-10 3 0,-2 1 689,20-6 1,0 0-1280,-19 10 0,-4 2 1363,17-1 1,-2-1-1,-31 9 1</inkml:trace>
  <inkml:trace contextRef="#ctx0" brushRef="#br0" timeOffset="5834">620 1412 31306,'-2'-44'49,"-1"1"0,0-1 0,-1-15 1,1 4-321,1 21 1,2 3 216,-3-18 40,1 17-146,0 15-111,2 14 241,-1 19-728,3 20 904,-1 23-54,0-21 0,-1 3 21,-2 4 0,-2 2 89,-2 5 1,-3 1 69,-2 2 0,-2 0 96,-1-2 0,-1-1-27,1-5 1,-1-2-258,3-10 0,0-2-84,-4 13 0,7-21 0,6-15 0,1-10 0,3-9 0,2-10 0,4-10 0,4-7 0,6-4 0,5 0 0,7 0 0,4 6 0,6 7 0,1 10 0,1 8 0,1 15 0,-2 12 0,-6 11 0,-9 9 0,-9 4-655,-11 3-928,-9-10 631,-23 21 691,-7-15 40,7-11 0,-2-1 288,0-6 1,0-3 280,-17 9-2883,-14-10 2626,28-22 0,1 4 0,20-8 1</inkml:trace>
  <inkml:trace contextRef="#ctx0" brushRef="#br0" timeOffset="6026">1355 1526 32767,'-4'0'0,"1"0"0,3 0 0,0 0 0</inkml:trace>
  <inkml:trace contextRef="#ctx0" brushRef="#br0" timeOffset="20825">4154 3305 17243,'-1'-4'3915,"0"0"-1713,1 4-1796,11-68-115,2 37-186,-1-12 0,4 2 54,15 15-70,8 5-208,7 6 147,6 7-39,3 7-301,0 12 256,-6 9 76,-14 10-43,-17 7 23,-18-5 20,-14-4 0,-5 0 2,-18 14-265,9-12 0,0 0 321,4-8 1,0-1 190,-17 13 201,7-11 18,9-12 95,9-6-437,7-7 95,6-9-163,4-3 509,3-1-554,15-1-33,-5 12-16,30 0-1,-10 13-22,22 9-51,-3 8 40,-8-2-57,-15-2 1,-3 2-17,-2 15 89,-10-10 0,-7 3-16,-24 22 0,-20-2 19,11-28 0,-3-2-137,-3-1 0,-1-3 109,0-2 1,-2-2-119,0-2 0,0-3-246,3-2 0,-1-3-1755,-20-3-7653,16-13 8314,17 0 1,13-1 0,5 8 0</inkml:trace>
  <inkml:trace contextRef="#ctx0" brushRef="#br0" timeOffset="21158">5311 3198 20846,'-31'30'117,"-1"0"1,1 0 0,-8 7 0,3-2 532,0-1 0,2-2-521,-5 13-73,13-13 0,4 0 996,4 13-973,12-4-23,22 4-39,-1-15-17,27 8-185,6-15-28,-12-10 0,3 0-224,6-2 0,2-3 36,4-1 1,1-3-852,0-1 0,-2-2 1252,0-3 0,-3-1 0,4 1 0,-13-4 0</inkml:trace>
  <inkml:trace contextRef="#ctx0" brushRef="#br0" timeOffset="21809">6208 3223 26726,'23'-19'471,"-8"19"-359,-28 60-68,5-28 1,0 2-431,0-1 1,1 0 413,-5 26 252,7-11-252,10-14 187,9-15-126,14-15-5,12-18 0,13-14-28,-24 8 0,1-3 64,4-5 1,-1-1-37,11-9-11,-19 14 0,-1 2 461,-4 4-467,1 3-15,-8 14-52,-3 15 0,-1 16 0,-2 17 0,-2-3-350,-4-2 1,0 3 231,-1-9 0,0 2-1406,0 20 1,1 3 1523,0-13 0,0-4 0,0 17 0,1-26 0</inkml:trace>
  <inkml:trace contextRef="#ctx0" brushRef="#br0" timeOffset="25867">7814 3673 17868,'-26'-56'1359,"-1"1"1,4 4-1,2 5-552,4-1 164,5 9-624,5 10-32,3 12-208,3 10 85,2 40-125,3 11-36,-1-3 0,1 4-266,1-1 0,1 1 254,0 2 1,3 0-9,0-3 0,5-2 34,8-4 0,5-5-257,14 5 313,0-26 1,5-10-788,-2-14 1,3-7 735,-3 0 1,4-3-1,0-2-283,-6 1 0,1-1 1,1-2-1,0-1 250,4-1 0,0-2 0,2 1 0,-1-1-419,0-1 1,1 0 0,0 1-1,-1 0 409,-2 2 0,0 0 0,-1 0 0,-1 2 0,8-6 1,-1 1 0,-3 1-208,-7 5 1,-2 1 0,-2 2 160,8-4 0,-4 3 295,-9 7 1,-2 4-1384,13 5-1343,-18 23 2470,-13 8 0,-9-3 0,-3-6 0</inkml:trace>
  <inkml:trace contextRef="#ctx0" brushRef="#br0" timeOffset="28750">3982 4991 13884,'1'-10'2965,"0"2"-1187,-1 8 596,0 0-1917,-67-34-76,25 31-535,-8-10 1,-2 3 275,20 18 0,2 5-79,-3 0 1,1 3 26,3 0 0,0 1 180,-18 18-166,14-2 6,16-2 33,16-4 23,18-1-23,18-1-39,23 0-59,-21-12 0,2 0-321,5 2 1,0-1 300,0 2 1,-1 0-12,-4 0 1,-3 1-29,18 16 466,-23-1-426,-25 0 22,-29 0 6,-28 2-525,12-16 0,-3-2 502,-7 0 0,-4 0 0,10-6 0,-2-1 1,3 0-1,-3 0 0,2-2 17,-10 1 0,5-5-78,12-12-673,7-13-2162,35-18 2885,14-2 0,2 13 0,-5 12 0</inkml:trace>
  <inkml:trace contextRef="#ctx0" brushRef="#br0" timeOffset="29027">4338 5084 25079,'45'-15'-17,"0"0"0,7 0 1,-2 3-99,-17 8 0,0 2-193,7-2 0,0 1-863,0 1 1,-2 0-2728,14 1-617,-14 2 4515,-23 3 0,-13-2 0,-1 1 0</inkml:trace>
  <inkml:trace contextRef="#ctx0" brushRef="#br0" timeOffset="29433">4609 5078 25247,'-7'7'404,"2"13"-348,3 16-11,-2 3 0,0 2-34,-2 7 0,-3 11 0,-1 4-731,2-23 0,0-1 330,-3 20 1,0-1-48,4-20 0,0-2-958,-1 6 1,2-1-1793,-2 13-1729,2-22 1,0-2 2715,-7 8 2200,-6-13 0,3-18 0,-7-4 1899,2-5 5315,-15-2-1518,8-5-4626,5 2 690,14-2-730,9 0-50,12-7-610,5-1-174,14-5-112,5 7-45,11 2-5,-6 4-65,-10 4 0,3 0-804,9 0 0,2-1 68,1 0 0,1 0-1751,11-1 0,-3 0-1997,-21 2 1,-3 0 3740,23-3 1,-37 6 0,-7 0 0</inkml:trace>
  <inkml:trace contextRef="#ctx0" brushRef="#br0" timeOffset="29700">5549 5342 17803,'-7'0'4515,"1"0"-2846,6 0-621,0 0-698,-30-4-334,49-2-161,-9-5-270,23 3 0,9 2-1259,1 0 1,0 0 790,-7 1 1,0 0 882,13-1 0,-5 1 0,-12 1 0,12-1 0</inkml:trace>
  <inkml:trace contextRef="#ctx0" brushRef="#br0" timeOffset="29960">5604 5584 23896,'55'-10'56,"-1"0"0,-1-1 0,-3 1-45,-13 1 1,-2 1 2,-2-1 0,0 2 1054,24-6-1046,-11 5 386,-10 3-470,-11 3-2589,-8 1 2651,-9 3 0,-4-2 0,-4 1 0</inkml:trace>
  <inkml:trace contextRef="#ctx0" brushRef="#br0" timeOffset="31668">4194 2096 20851,'49'-20'69,"0"1"0,-4 1 0,-3 5-58,4 6-33,-3 4-1,-11 2-122,-2 1 72,-19 2 73,-5 1 81,-21 4 156,-17 1 11,-21 3-112,20-5 1,-2 0-198,-4 1 0,-1 0 265,0-1 0,1 0 57,3 0 0,2-1 274,-18 2-337,21-3 74,15-2-318,18-2-53,13-3-52,18-3 110,21-5 274,-1 2-1680,-4 1 1,1 0 1812,5-1-243,4 1 1,1 0 195,-2 3-328,-21 1 1,-2 1 182,-7 2-374,-28 6-176,-30 3 380,-29 8 19,18-6 0,-3 0-82,-5 0 0,-1 1 164,-1-1 0,1 0 1378,5-1 0,2-1-1212,8-2 1,5-1 24,-6 1 519,27-8-823,29-6 131,4-3-57,13 0 1,3-1-35,8-1-268,-9 3 0,6-1 0,-2 1-1247,-1 2 1,0 1 1540,13-3 1,-3 1-1,1 2 1,-24 4-1</inkml:trace>
  <inkml:trace contextRef="#ctx0" brushRef="#br0" timeOffset="32641">6826 5193 21175,'13'-46'1009,"-1"-1"1,1 0 0,4-16 0,-4 11-416,-7 22-364,-3 12 38,-2 9-184,-1 7-44,-4 13 21,-8 12-16,-11 23-39,0-3 5,-4 8-367,10-14 1,1 1 346,5-5 1,2 0 22,-4 19 0,5-1-36,13 10 39,6-11 78,21-28 34,5-17 11,2-12 0,3-5-37,-1-1 1,2-4-899,12-8 1,-1-2 861,-17 7 0,-1 0 67,4-3 1,-3 1 117,8-7-73,3 0-151,-24 15 652,-5 12-646,-13 16-1,1 4 1,-1 21-17,-4 5-15,-4-14 1,-2 3-135,-4 11 1,-2 1-569,-1-2 0,0-1-493,-1-1 1,0 0 1192,2-3 0,1-5 0,2-6 0,2 0 0</inkml:trace>
  <inkml:trace contextRef="#ctx0" brushRef="#br0" timeOffset="44734">1138 6913 10046,'-4'-3'5529,"1"2"-4499,3 1 477,-67-21-84,8 15-1476,9-5 1,-1 2 279,15 9 0,4 4-118,-7 5-47,16 1 44,12 14 23,14-3 50,7 13-22,14-3-95,1-5 44,15 4-50,-3-7-28,-6-5 0,1 1-28,22 13 0,-24-14 0,-2 0 11,7 11 23,-15 0-6,-17-7 101,-39 14-6,-19-11-56,11-7 1,-3-1-277,-1-3 0,1-3 245,9-2 1,1-2 41,-10 0 1,3-3 244,-2-2-340,-11-8-223,33-10-915,12-12-8676,12-5 9496,3 7 1,3 7 0,-3 15 0</inkml:trace>
  <inkml:trace contextRef="#ctx0" brushRef="#br0" timeOffset="45325">1609 7000 24043,'-57'3'269,"1"0"0,4 1 0,7 8-185,7 37-56,12-7 0,15-8 0,5 1-6,10 12-17,3-13 1,3-2 28,27 12 5,15-11-3,-22-22 1,2-3 33,0-3 0,1-3 31,-1-5 0,0-4 162,23-14 40,-12-12-158,-15 3 264,-5-18-207,-15 19-29,2-10-21,-9 22-96,-1 9-146,0 5 90,-3 22-11,3 1 28,2 18-23,8-5-16,8-3 16,2-10 6,21 1 11,-6-15 0,8 0 23,11-20 0,-17-5 5,13-12-17,-23 6 68,-4-10-23,-15 14-17,-1-6-5,-12 11-17,-3 5 0,-5 4-33,1 4-7,-1 3-38,3 6-146,3 5-504,5 8-841,14 4-883,13 3-5105,16-1 7529,0-3 0,-13-11 0,-12-4 0</inkml:trace>
  <inkml:trace contextRef="#ctx0" brushRef="#br0" timeOffset="45691">2796 7274 21063,'0'-3'3501,"0"1"-2840,0 2-162,-72-28-135,27 22-566,-8-7 0,-2 4 393,-7 19-85,4 10-78,8 7 143,13 3-177,18 1 18,15-2-1,21-3-50,16-6 27,18-7 40,8-8 503,2-12-464,-30-2 0,-2-3-22,8-7 66,-2-12 80,-25 9-79,-1 1 240,-6-3-172,-4 10-35,-3-1-106,-3 9-44,-3 5 55,-3 10-95,-4 10-111,1 12-354,4 8-16,7-4-2544,21 20-2542,7-17 5268,10 8 1,-12-25 0,-10-11 0</inkml:trace>
  <inkml:trace contextRef="#ctx0" brushRef="#br0" timeOffset="46134">3033 7517 19568,'4'-5'5876,"0"1"-4885,-4 4 118,0 0-1003,29-34 29,-28 49-12,20-14-95,-25 26 0,-9 10-20,4-2 1,0 2-514,0 2 0,-1-1 508,1 2 0,0-1 8,0-2 0,1-1-11,0-4 0,2-1 6,-3 14 5,4-18 11,4-14 34,1-15-28,4-13-5,3-18-6,5-21 69,-5 16 0,1-2-61,2-6 0,2-4-16,-1 6 1,2-2-1,0 2-4,0-3 1,2 1 3,0 4 1,2-1-1,0 4-15,3 4 1,1 2 13,4-5 1,2 0-6,-1 8 0,1 2-9,21-13-16,-3 16 10,-17 13 12,-4 10 23,-8 24-12,-7 8-5,-2 21-23,-20 3-115,0-25 1,-5-2 125,-7 0 1,-4-1-1,-6-2 0,-2-2-5,-3-1 0,-1-3 362,2-2 0,1-3-950,3-3 0,4-1-667,-4 0 1266,17-10 0,17 0 0,4-3 0</inkml:trace>
  <inkml:trace contextRef="#ctx0" brushRef="#br0" timeOffset="46808">4138 7162 19955,'0'-3'3971,"0"0"-2173,0 3-1692,-45-10-72,29 12 16,-40 2-27,43 17 10,-1 11-16,8-6 0,8-1 11,4-12 84,9-5 90,1-5 38,6-4 147,3-13-107,-8-2-151,-2-5 218,-9-6-168,-5 9-106,-3-3 44,-4 5-44,-2 7-50,-4 0-57,-6 6 0,4 6-318,-12 17-673,16 4-1305,0 19 2330,19 3 0,-4-20 0,5-2 0</inkml:trace>
  <inkml:trace contextRef="#ctx0" brushRef="#br0" timeOffset="47091">4140 7496 22296,'-3'0'3170,"0"1"-2212,3-1-723,-76 42-190,53-20-297,-19 6 1,7 0 285,32-10 216,13 0-43,15-7-145,-2-3 61,18-3 45,-8-11-11,-2-2-11,-2-9 364,-17-1-466,-7 2 46,-10-6-73,-7 8-56,-10-5-85,3 10-788,-5 2-8554,7 5 9466,4 2 0,4 0 0,9 2 0</inkml:trace>
  <inkml:trace contextRef="#ctx0" brushRef="#br0" timeOffset="47458">445 8433 21125,'-45'0'797,"0"-1"0,2 1 1,9-1-580,20 0 197,25 0 72,47 1-300,-1-1 1,10 0-1192,-19-1 0,3 1 0,3-1 0,2 0 1024,0-1 0,4 1 0,1-1 0,0 1 1,-1-1-18,-5 1 0,-2-1 1,1 1-1,2-1 0,5 1-154,-10 0 1,3-1 0,4 1 0,1 0 0,2 0 0,-1-1 0,0 1-1,-3 0 1,-2 0 160,2 0 1,-3 1-1,-1-1 1,-1 1-1,1-1 1,2 1-1,2-1-166,1 0 1,1 1-1,3-1 1,1 0-1,1 1 1,-1-1 0,0 0-1,-3 1 1,-2-1 166,4 1 0,-2-1 0,-1 1 0,-1-1 1,-1 1-1,0 0 0,-1-1-98,5 1 1,0-1-1,-1 1 1,-1 0-1,-1-1 1,-1 1 99,4-1 1,0 1-1,-2-1 1,-2 1-1,0 0-11,4 0 1,-2-1 0,-1 1 0,-3 0-11,5 0 1,-3 0 0,-4 1 271,8 2 1,-7 1-5181,-19 0 1,-5 1 2956,0 2 1,-21 1 0,-9-6 0</inkml:trace>
  <inkml:trace contextRef="#ctx0" brushRef="#br0" timeOffset="71333">6648 6958 23327,'-5'-56'509,"-1"11"-453,-1 48 0,-11 4-22,-17 6-6,-22 6-355,0-2 341,2-2 0,-3 0-512,16-5 0,0 0 520,-16 4 0,1-1 9,18-5 0,5-1 120,-15 2-39,24-6 179,14-3-229,9 0 353,1 0-376,1 10 33,-1 16-54,-2 1 35,-4 26 20,-5-1 1040,0 2-1059,3-5 1,0-1-246,0 5 224,2 5 0,2 1-674,9 3 646,1-19 1,2-1 20,21 13-19,-8-30 1,4-4 11,19 10-4,-8-17 0,7-3-146,12-4 0,5-3-622,3-2 0,2-2 469,-8-3 0,3-2 0,-8-1 1,-10 2-1,-5-1 0,-2-2 1,-1 0-1</inkml:trace>
  <inkml:trace contextRef="#ctx0" brushRef="#br0" timeOffset="71993">7826 7108 14970,'0'-50'939,"0"0"1,0 6 0,0 10 1635,-1 19-2627,-1 10 1321,1 13-1196,-1 3 176,2 38-135,0-15-191,-2 17 0,0 4-66,-1-14 0,-1 0-262,1 1 1,-1 2 0,0-2-344,0 4 1,-1-1 764,1 18 0,1-5 1,1-16-1,0 19 0</inkml:trace>
  <inkml:trace contextRef="#ctx0" brushRef="#br0" timeOffset="72193">8429 7517 20965,'1'-5'3718,"0"2"-3315,-1 3-440,-23 34-123,7-1-159,-1 1 0,1 1-528,0 13-2594,9-15 1,2-1 3424,1 12 0,1-6 0,2-17 1</inkml:trace>
  <inkml:trace contextRef="#ctx0" brushRef="#br0" timeOffset="73076">9278 7182 23887,'-1'-7'296,"-3"10"-94,-3 12 33,-8 6 0,-8-5 6,-7 0 39,-2-6 74,5-4-7,6-9-118,7-8-94,3-9-51,2-12-39,3-9-12,4-5-10,10 0-7,8 7-4,12 8-18,11 13 0,10 11-16,8 19 16,-26-1 1,-1 3-168,0 7 1,-3 2 164,-2 3 0,-4 3-1,-5 3 1,-5 2-6,-8 4 0,-7 2-387,-9 4 0,-8 2 367,-9 4 1,-7 0-386,8-16 0,-3 0 0,0-2 417,-1-1 0,-2-1 1,1-2 29,-14 8 0,0-5 16,6-7 1,3-6 27,7-5 0,3-5 85,-15-5 33,17-20-134,14 2 301,10-15-301,13 8 645,9-3-679,9 3 1281,-2 9-1303,26 3-17,-5 11-437,-9 1 0,2 2-67,0 3 0,1 0-1028,4 3 1,3 1 1548,6 0 0,-2 1 0,7 1 0,-6-2 0</inkml:trace>
  <inkml:trace contextRef="#ctx0" brushRef="#br0" timeOffset="73260">10004 7559 23170,'0'-4'3960,"1"0"-3636,-1 4-357,-8 17 10,1-1-142,-6 13 0,-1 5-893,-8 25-1478,6-14 0,0 2 2536,4-11 0,2-2 0,-3 12 0,7-22 0</inkml:trace>
  <inkml:trace contextRef="#ctx0" brushRef="#br0" timeOffset="75067">10765 7107 21031,'25'-57'347,"0"1"1,-1 4-1,1 10-100,9 16-74,2 8-77,0 8 101,0 10-158,0 11-22,-6 3-23,12 26-16,-18-3 2,-9-9 1,-2 2-49,-6 25 24,-19 4 44,0-30 0,-4 0-586,-3 1 0,-2-3 619,-15 14 446,-9 2 8,21-25 295,-4 2-424,17-16 185,3-6-61,5-12 569,0 3-917,9-17-20,6 11-86,12-6 5,5 12-10,9 4-23,-7 6 11,25 15-22,-17 5 2,-10-3 1,-1 2-37,11 20-39,-14 3-11,-26 12 67,-10-16-17,-12-11 0,-5-3-67,0-8 0,-2-3-480,-10 3 1,-2-1 230,0-4 0,-1-2-446,4-1 1,0-4 806,2-4 0,4-2 0,-2 1 0,9-6 0</inkml:trace>
  <inkml:trace contextRef="#ctx0" brushRef="#br0" timeOffset="75493">11740 7534 19208,'0'-4'3529,"0"1"-2185,0 3-1310,9 13 297,-7 8-740,1 17-3259,-20 10 3668,-5-3 0,4-16 0,7-11 0</inkml:trace>
  <inkml:trace contextRef="#ctx0" brushRef="#br0" timeOffset="76350">12767 7137 24379,'-42'-42'381,"1"12"-280,-5 39-51,5 1 6,-9 3-33,16-5 61,-10 3 89,11-6 220,-5 1 66,13-3 6,12-3-275,8 0-55,5 0-174,0 2 11,0 1 28,0 2 5,2 8 6,0 5-5,1 9 16,-1 9-10,-10 12-12,2-13 16,-13 13 1,3-21 0,-7 4 61,8-14 219,4-6 162,9-9-251,2-2 83,0-9-235,1-4-28,3-7-11,6-1-12,6 2-5,1 5 0,9 3 17,7 8 0,5 7-17,10 11-23,-3 9 12,-8-2-39,10 9 33,-12-4-17,-3 1-117,-11 25-22,-32-17 13,-3-7 0,-4-2-114,-24 4-474,-2-11 1,-3-2-320,15-8 0,-1-1-3849,-12 3 1,1-3 4156,-2-2 1,19-6 0,21-1 0</inkml:trace>
  <inkml:trace contextRef="#ctx0" brushRef="#br0" timeOffset="76649">13314 7660 26788,'-4'-3'28,"-6"12"-5935,-10 39 5386,-1-2 341,-5 4 1,0-1-1,8-15 1,0-1-1,-1 0 1</inkml:trace>
  <inkml:trace contextRef="#ctx0" brushRef="#br0" timeOffset="77334">13761 7340 21052,'1'-11'1784,"9"-26"0,3-5-1061,2 9-611,-2-8 0,1 3 297,-1 19-359,-9 14-27,-1 6 33,-2 13-11,0 16-1,-3 19-27,-1-17 0,-2 2-348,-3 4 1,0 1 346,-3 2 1,0 0-3,1-2 0,0 0 0,2-4 0,2-2 9,-1 20 38,11-16 96,7-17 62,12-14-74,15-19-38,16-15-281,-20 7 1,1-4 212,2-1 1,0-2 18,-1 1 1,-1 0 19,-5 4 1,-3 2 739,11-7-745,-18 15-56,-13 13 22,-7 14-22,-6 13-6,-3 14 6,-4 9-28,1 3-23,5 1-195,10-1-791,13-2-2463,12-7 2756,4-13 1,-10-14-1,-8-10 1</inkml:trace>
  <inkml:trace contextRef="#ctx0" brushRef="#br0" timeOffset="77744">14757 7121 25959,'38'-32'110,"0"1"0,-2 1 1,1 7-36,-6 15 1,2 5 19,3-1 0,0 1-56,11-1 17,11 6-5,-28 7-18,0 8 29,-12 10 5,-9 10-28,-9 14-14,-4-18 1,-2 1-475,-1 5 1,-2 0 468,-1 5 0,-1-1-12,1 1 0,2-1-5,1 0 0,2-1-31,2-3 0,2 0 22,4-4 1,1-1-9,1-1 0,0-2-3,7 28-22,-7-3-34,-20-2-72,-23-5-93,6-25 0,-6-4-2091,-9 1 1,-4-3 2328,2-3 0,2-3 0,13-3 0,3-2 0,-8 1 0</inkml:trace>
  <inkml:trace contextRef="#ctx0" brushRef="#br0" timeOffset="79441">7077 8264 6949,'-9'-2'1058,"2"0"433,7 2 3387,0 0-3304,74 2-174,-14-1-1861,-18-1 1,7 0-1,-1 0 700,-5-1 0,-1 0 1,2-1-100,9 1 0,2-1 0,3 0-80,-9 0 0,3 1 0,0-1 0,2 1-28,5-1 0,1 1 1,2-1-1,0 1-463,-9 1 1,2-1 0,0 1-1,-1-1 1,-1 1 435,2-1 1,-2 1 0,0-1 0,4 1-2,-6 0 1,4 0 0,1 0-1,0 0 1,-1 0 0,-5 0-397,5 0 1,-4 0 0,-1 1 0,4-1 400,2 0 0,4 0 0,2 0 0,-2 1 0,-4-1-214,-2 0 0,-3 1 1,-1-1-1,0 0 207,13 1 0,0-1 0,-2 0-12,-3-1 1,-1 1 0,0-2-3,-2 1 1,1 0 0,-3-1 16,8 0 1,2-1 3,-5 0 1,5-1-1,-6 0 105,1 0 1,-2-1-108,-5 1 0,3-1 1,-4 1 724,-1 0 1,-4 0-722,-10 1 0,-3 0 1892,12-1-1875,-19 2 1789,-11 1-1772,-7 0 1315,0-1-1360,2-1 404,1-1-443,2-1-11,2-1-12,2 0-106,-1 1-913,-2 1 1081,-6 2 0,-3 1 0,-3 1 0</inkml:trace>
  <inkml:trace contextRef="#ctx0" brushRef="#br0" timeOffset="80784">10746 8136 7022,'-9'-5'5130,"2"2"-4497,7 3 2594,0 0-2158,-15-22-201,11 16-319,-12-16-291,13 22-174,-3 2 12,-5 0 16,-4 3-17,-2 2-45,0 0-67,8-1 6,2-1 258,7-2 1035,22 4-1047,-5-3 39,34 3-195,-17-6-21,-3 0 1,1-1 3,24 1-270,-21-1 0,0 0 227,-2 0 1,-1 0 20,28 0 10,-7 1 12,-8-1 10,-17 0 635,-9 0-74,-15 0-365,-8 0 227,-13 0-462,-16 0 6,-13 0 1,-6 1-35,0 2-2,19 0 0,0 0 2,-7 1 7,-9 0 21,17-3 51,1 0 39,-2-3-100,12-1-510,26-9 50,13 2 437,18-3 0,4 0 0,-11 4 0,28-6 0</inkml:trace>
  <inkml:trace contextRef="#ctx0" brushRef="#br0" timeOffset="82491">663 9952 20386,'-16'-43'545,"1"1"0,-7 3 0,-4 10-466,-22 23-34,15 8 0,-1 3-6,-16 5-6,19 0 1,0 2 25,-10 10-70,-2 13 5,24-5 6,23 6 11,11-13 23,30 5 16,9-10-384,-6-5 0,4 0 334,-6-3 0,1-1-6,9 1 0,-3 0 81,-20-3 0,-3-1-115,26 12 12,-33-2 99,-20 15-15,-33 1-39,-2-10 0,-3-1-262,3-5 0,-3-1 262,-15 5 0,-2-1 19,8-4 1,-1-2 7,-17 1 1,0-2-59,17-6 0,3-3 201,4-1 0,6-8-2192,8-35-880,25 11 2080,12-25 1,-2 37 0,2 1 0</inkml:trace>
  <inkml:trace contextRef="#ctx0" brushRef="#br0" timeOffset="83701">1243 9648 23874,'-12'54'82,"-1"-1"0,1 1 0,0-3-88,4-10 1,0-2-1178,1 4 0,-1-2 1129,2-7 1,0-1-149,-2 6 1,1 0-274,1-4 1,1-1-1307,-4 28-169,4-10-357,8-34 1715,-1-14 261,2-25 2183,-1-5-854,-1-20 558,1 1 259,1-1-969,-2 11 1284,0-5-1413,-2 19-269,0-5-269,0 13-140,3 5-33,11 4-6,3 3-17,34 4-44,-4 0 33,-12 0 0,1-1 22,13 1-5,-14-2 0,0 0-29,11-4 12,16-4 23,-28-2 72,1-10 45,-17 3 34,2-8 16,-12 4 135,-4 2-101,-3 6 235,-8 1-313,-4 8-29,-13 4-50,3 5-5,-9 12-12,8 6-10,5 2-17,10-2-46,27-3 17,4-13 45,8 2 51,8-10 6,-15-7-40,3 1 140,-13-15-56,-11 4-62,-4-5 68,-17-6-23,-5 9 34,-11-7-1,-1 12 7,1 6-62,-1 9-51,1 10-5,-2 16-28,11 6-12,5 3-27,14 8 22,7-15-118,7 1 1,5 1-516,19 12-101,-7-11 0,4-2-1086,1-6 0,2-4-821,2-1 0,2-2 252,2-5 0,2-4 1686,1-3 1,0-5 1234,1-5 0,-1-5 722,-1-4 1,-3-3 518,-3-2 0,-3-2-57,-5 0 1,-3-1 652,13-18-1523,-16 13 935,-8 1-863,-9 18-682,-2-1-96,-12 29-61,4-5 49,-14 43-27,7-10-255,4-10 0,0 2 184,0-2 1,0 0-9,0 2 1,0 0 10,-1-1 1,1-2 0,-9 23-17,6-21 692,3-16-625,7-16 51,-1-12-57,1-14-5,1-18-34,-1-2 20,4-5 0,3-4-3,2 9 0,2-2-952,1-4 1,3-4 0,-1 4 934,1 3 1,2 2 2,6-13 0,1 5 310,-1 8-310,0 8 0,1 1 9,9-2-23,5-2-6,4 19 12,-13 15-6,5 3 11,-2 29 0,-18 5 6,0 23 28,-29 1-45,1-29 0,-5 0 1060,-6 0 1,-4-2-1061,-4 0 0,1-4-6,6-5 1,-1-3-15,-7 0 1,3-3-188,1-5-650,-5-9-90,31-9 947,36-32 0,-20 27 0,20-16 0</inkml:trace>
  <inkml:trace contextRef="#ctx0" brushRef="#br0" timeOffset="83935">2851 10119 26693,'28'-6'-17,"20"-6"-168,-8 0-504,-9 3 0,0 1-726,10-2 0,-12 4 0,-6 0 0</inkml:trace>
  <inkml:trace contextRef="#ctx0" brushRef="#br0" timeOffset="89934">3664 9867 15311,'0'-10'3434,"6"-25"0,3-6-2281,2-1-753,0-5 1,2 0 215,3 3-224,-3 15-202,-5 15-127,-5 9 37,-1 14 35,1 11-29,1 18-33,0 13-51,-4-11 1,-3 0-6,-1 16-120,-2-16 0,-2 0 120,-1 2 17,-1 5-1,7-18 320,9-13-146,1-12 152,16-14-152,5-7-50,14-11-12,2-2-22,-2 5-50,-5 6-62,-14 9 234,-1 7-239,-9 13-1,3 8-190,2 27-3968,-6 5 3206,-2 4-7365,-3 9 7745,-1-21 0,-2-14 0,-3-18 0</inkml:trace>
  <inkml:trace contextRef="#ctx0" brushRef="#br0" timeOffset="90426">0 11069 20660,'38'20'326,"-1"0"0,4-9 0,7-1 0,3-3 1,0-2-249,-1-2 0,1-3 1,0-2-1,3 1-1189,-5 1 0,1 0 1,2 0-1,1-1 0,0 0 1134,6-1 1,2-1-1,0 0 1,2-1 0,1 0-18,-4-1 1,2 0-1,0-1 1,2 0-1,-1 0 1,1 0-175,-8 1 1,1 0-1,-1 0 1,1-1-1,0 1 1,1-1-1,1 0 158,-1 1 0,1-1 0,1-1 1,1 1-1,-1 0 0,-1 0 1,-2 0-1,-4 0-68,9-1 1,-4 1 0,-2 0 0,0 0 0,1 0 73,5 0 1,1-1 0,1 0 0,-2 1-1,0 0-261,-6 0 0,0 0 1,-1 0-1,-1 1 1,1-1 110,0 1 1,0 0-1,-1 0 1,0 0-1,-1 0 9,8 0 1,-1-1 0,-2 1-1,-1 0 145,11 1 0,-3 1 0,-10 0 0,8 0 0,-23 2 0,1 0 0</inkml:trace>
  <inkml:trace contextRef="#ctx0" brushRef="#br0" timeOffset="91633">5816 10244 22447,'8'-57'1014,"-1"-1"0,-1 6 0,-1 9-499,-2 11-168,-4 14-246,-2 11-90,-2 12 17,-5 13-67,-8 31 0,5-5 5,3-14 1,2 2-410,1 8 1,2 1-834,2-4 0,1 1-3640,1 15 1,1-2 3088,3 9 0,3-24 0,-4-27 1</inkml:trace>
  <inkml:trace contextRef="#ctx0" brushRef="#br0" timeOffset="92017">6271 9759 23136,'-59'-9'201,"0"1"1,6-1 0,8 11-140,13 33-51,12 0 17,12-1 56,15-4 17,10-4 72,15-8 23,9-8 39,4-11 113,-1-11 60,-7-9 2,-11-8-102,-12-4-107,-13-2-44,-11 3-62,-9 4-11,-5 5-44,-2 7-52,0 7-38,3 5-135,2 6-240,5 8-1984,7 21 101,7-5 2308,8 15 0,0-28 0,1 1 0</inkml:trace>
  <inkml:trace contextRef="#ctx0" brushRef="#br0" timeOffset="92251">6624 10016 25085,'44'-6'-267,"0"0"0,-8 0 0,-3 3-769,10 11-1261,-14 2-5264,2 6 6498,-11-1 0,-9-5 0,-7-4 1</inkml:trace>
  <inkml:trace contextRef="#ctx0" brushRef="#br0" timeOffset="92426">6616 10346 26721,'32'-4'18,"1"-1"1,1-1 0,0-2-145,2-4 0,1-2-930,9-3 0,1 0-3860,-10 2 1,-1 1 3190,-1 1 1,-4 1-1,-2 1 1,-22 8 0</inkml:trace>
  <inkml:trace contextRef="#ctx0" brushRef="#br0" timeOffset="95725">12547 8165 25057,'11'57'274,"-6"-24"1,-2-3-252,-6 12-96,0 10-684,-5 9-1511,0-12 2268,-4 3 0,6-29 0,0-7 0</inkml:trace>
  <inkml:trace contextRef="#ctx0" brushRef="#br0" timeOffset="96085">12548 8246 17428,'0'-3'5501,"0"0"-4555,0 3-425,-60 9-386,36-1-2102,-22 4 1,0 3 2050,20 1 394,-6 3 0,-1 0-293,-5 3 152,-12 5 228,23-15-279,13-6 67,9-14-68,17-18-89,9-8-107,-2 10 1,3 0 1356,4 2 1,1 3-1374,20-9-1,-17 14 1,0 3 193,18 2-188,14 2-1593,-24 9 0,0 3 1554,14 1-8,-15 2 0,-1 2 25,11 3-76,-14-3 1,1 1-200,18 9-1052,-2 5-841,-28-6 1645,-8 3 1,-10-13 0,-2 0 0</inkml:trace>
  <inkml:trace contextRef="#ctx0" brushRef="#br0" timeOffset="97067">7655 10094 18201,'-1'-7'5814,"1"1"-5290,0-29 0,1-5-188,1 12-289,-2-13 1,4 2 59,9 23-57,12 9-55,1 0-1,20 10 6,-6 10-11,-1 2-56,11 15-136,-6 10 13,-6 3-450,-8 9 618,-24-18-95,-26 13 145,4-23 95,-23 16 107,20-27 72,-4 0-72,11-14 457,5-9-608,2-1 214,3-9-181,7 3-72,5 3-18,10 3-39,8 13 12,-1 3-1,25 21-5,-23-8-17,-2 1 0,0 2-17,6 16 51,-8 3-6,-12 5 0,-28-6 5,-5-9 3,-7-8 1,-4-3-9,-20 2-181,14-7 0,-1-3 29,-24-5-3773,7-15 3051,17-3 377,3-22 1,23 21 0,1-8 0</inkml:trace>
  <inkml:trace contextRef="#ctx0" brushRef="#br0" timeOffset="97375">8975 10095 24794,'0'-3'2235,"-1"0"-1580,1 3-907,1-47-526,2 43-1793,6-28-7260,4 56 8596,-1-3 0,-2-5 0,-7-12 1</inkml:trace>
  <inkml:trace contextRef="#ctx0" brushRef="#br0" timeOffset="97558">9185 10476 25203,'3'0'2811,"0"0"-2273,-3 0-516,-29 81-5732,7-32 5659,3 1 1,-3 3-1270,-2-11 0,-1-4 1320,2-4 0,1-2 0,2-3 0,2-2 0,-11 12 0</inkml:trace>
  <inkml:trace contextRef="#ctx0" brushRef="#br0" timeOffset="98284">10445 10021 22207,'22'-47'476,"1"0"0,0 5 0,3 8-353,24 9-67,6 14-28,3 17-37,-23 8 1,-1 2-26,12 11 0,-17-2 1,-3 2-45,-3 13 44,-12-10 1,-2 2 33,-1 10 39,-18 13 73,-8-24 95,-11 4 168,-2-10 185,2-9 6,3-9-78,3-7-74,4-5-100,4-4-90,7-2-101,4-1-90,11 0-5,11 1-16,14 5 16,12 5-45,5 11-17,-9 2 17,5 14-22,-7 10 0,-8 3 5,-9 11 23,-30-7 6,-19-1-35,-18-3 18,17-22 0,0-2-46,-20 4-237,13-10 0,1-3-978,-7-6-4368,-12-13 5651,27-7 0,13 2 0,8 5 0</inkml:trace>
  <inkml:trace contextRef="#ctx0" brushRef="#br0" timeOffset="98559">11876 9855 26043,'-40'25'210,"1"0"1,0-1 0,2 0-1,0-1 1,2-1-130,-1 1 0,2-1-294,3 0 0,1 1 236,-14 20-18,20 0 18,27-2-23,23-1-28,25-3-12,-19-20 1,2-1-699,5-2 1,0-2 359,1-1 0,2-3-2975,10-1 1,0-1 2923,-13-3 1,-2 0-1,-3-1 1,-4-2-1,-6 0 1</inkml:trace>
  <inkml:trace contextRef="#ctx0" brushRef="#br0" timeOffset="99184">12986 9848 26340,'-40'5'173,"-1"0"1,-1 0 0,3 0-45,-3-1-611,-18 1 544,27-3 0,0-1 61,-30 2 155,14-2-188,19-1 103,16 0-165,9 0 17,5 0-28,7 12 267,-2-3-279,12 18 23,-6-2-17,4 9 29,-5 10-29,-5-6-22,-2-3 39,-7-4 44,-4-9 7,-7 4-40,1-9 67,-2-2 275,2-9-252,4-1-66,-2-9-63,8-5 0,-1-9 0,11-13 0,11 1 0,5 1 0,21 3 0,2 10 0,12 1 0,1 9-1696,-25 12 0,-1 3 1696,10 5-93,-14 4 0,-3 3 93,2 15 0,-13-4 0,-4 1 0,-1 15-104,-18-3 0,-7-2-53,-6-4 5,-3-4 1,-3-2-61,-14 0-1093,11-14 0,-2-3 1086,-11 2-562,9-12 0,1-6-3896,-2-13 4677,-8-5 0,25 2 0,10 5 0</inkml:trace>
  <inkml:trace contextRef="#ctx0" brushRef="#br0" timeOffset="99408">12933 9843 25735,'41'-14'246,"0"-1"1,0 0-1,10-3 1,-5 2-90,3 2-129,-25 8-73,20-7-174,-30 9-2755,3-2 2126,-14 6 0,-2-1 0,-1 1 0</inkml:trace>
  <inkml:trace contextRef="#ctx0" brushRef="#br0" timeOffset="100034">14077 10162 23259,'0'-60'795,"0"1"1,0 8 0,2 10-712,5 21-62,0 18 45,1 20-16,4 21 33,3 22-42,-8-24 0,-1 3-407,0 1 1,0 0 389,-1 0 0,1-1 3,1-4 0,1-2 135,11 19 189,8-18 91,9-18-79,18-22-272,-17-6 1,2-4-754,10-8 1,2-3 686,-10 5 0,0-1 0,1-1-10,4-2 1,1-1 0,0 0 0,2-1 0,0 0 0,2-1-2,-7 4 0,2-1 1,0 0-1,-3 2-10,-2 1 1,-3 2 0,3-1 2,2 0 1,4 0-1,-1 0 1,-6 5-35,5 1 1,-3 3-37,8-4 1,0 4-2685,-9 9 1,-5 6-4744,-8 6 7116,7 12 0,-31-10 0,-3 1 0</inkml:trace>
  <inkml:trace contextRef="#ctx0" brushRef="#br0" timeOffset="112460">2688 12351 22139,'-26'-41'457,"1"1"1,1 2-1,-1 11-221,-17 31-175,11 4 6,-22 22 1,9 10-711,14-11 0,1 2 657,0 2 0,1 1-17,4 0 0,3-1-11,7 0 0,5-2 9,2 7 313,17-9-252,31-27-23,-10-12 1,2-5 41,6-2 1,1-4-816,5-10 1,-3-2 828,-14 9 1,-1-1 123,3-6 0,-3 0 518,8-15-558,-16 20 1,-1-1 447,5-16-531,-11 20-17,-6 7-62,-5 16 1907,-1 9-1890,-1 11 254,1 14-265,-2 26-85,2-2-421,-1 1-531,6 3-8811,13-2 7861,-5-13 0,5-7 0,-15-34 0</inkml:trace>
  <inkml:trace contextRef="#ctx0" brushRef="#br0" timeOffset="112633">3295 12596 27443,'-22'-20'-2470,"2"11"2470,10 26 0,5-7 0,1 2 0</inkml:trace>
  <inkml:trace contextRef="#ctx0" brushRef="#br0" timeOffset="114584">5307 12350 25898,'49'-32'392,"-3"22"-314,-32 47-11,-2 17-56,-12-14 1,-4 1-60,-5-2 0,-3-1-282,0 1 0,-4-1 106,-8 4 0,-4-2-675,1-7 1,-1 0-21,-7 9 1,-2-2-888,1-5 0,0-4 1806,2-5 0,3-5 0,-4 2 0,10-13 0</inkml:trace>
  <inkml:trace contextRef="#ctx0" brushRef="#br0" timeOffset="114967">5484 11928 16376,'0'-5'6116,"0"2"-4173,0 3-1724,-24 10-46,7 6-77,-17 13-52,19 5-16,8 0 23,13-2 22,9-4 22,13-7 39,6-10 248,11-15-2,-8-10-172,-4-5 223,-9-11-62,-12 3-72,-1-9 34,-6-2-242,-4 14 51,-6-2-45,-1 18-61,-5-1-62,-3 5-84,-3 7-650,-6 17 46,8-3-2656,0 22 3372,15-14 0,0-4 0,3-8 0</inkml:trace>
  <inkml:trace contextRef="#ctx0" brushRef="#br0" timeOffset="115201">6215 12225 22453,'-4'0'3271,"1"0"-1826,3 0-1496,8-10-262,30 0-469,1 0 1,4 0 263,-7 4 0,2 0 518,8 0 0,5 0 0,-9 2 0,-4-1 0,-4 1 0,-1 0 0</inkml:trace>
  <inkml:trace contextRef="#ctx0" brushRef="#br0" timeOffset="115401">6289 12538 27152,'48'-16'-73,"-10"3"-319,3-1 0,3 1-776,-13 4 0,0 1 36,15-6 0,-3 1 0,-4 3 0,-8 1 0</inkml:trace>
  <inkml:trace contextRef="#ctx0" brushRef="#br0" timeOffset="117126">6781 11144 24351,'-60'-1'168,"1"0"0,6-1 0,10 6-162,21 9-6,9 7 0,9-2 22,8 6 1,14 4-18,32 7 15,-21-20 0,0 0-18,3 0 1,1-2-42,1-1 0,-1 0 0,21 13 39,-6 0 11,-13-1 22,-30 7-16,-11-14 22,-23 17-22,-14-10-37,5-7 1,-3-1 8,4-4 0,0-1 2,2-1 1,0-2-130,1-5 1,4-3-176,3-3-1513,-10-12 1826,31-8 0,1 8 0,5-1 0</inkml:trace>
  <inkml:trace contextRef="#ctx0" brushRef="#br0" timeOffset="117375">7276 11199 20005,'-5'0'3322,"1"0"-1553,4 0-1853,51-29-633,-12 19 1,3 0 125,1-8 0,1 0-3829,13 6 0,-3 3 4420,-4 0 0,-7 1 0,-21 5 0</inkml:trace>
  <inkml:trace contextRef="#ctx0" brushRef="#br0" timeOffset="117742">7570 11140 25663,'-21'45'-111,"0"1"0,0-1 1,-5 13-1,5-3-396,14-15 0,5-3-1565,0 23 743,2-14-2262,0 1 903,-4-17 2615,-7 4 2039,-2-15 1815,-3-7-2639,7-9-122,3-3 1255,-2-5-1799,4 2 493,-5-9-745,7 6 146,-1-8-320,4 6-66,13-11-220,13 4-587,26-8-707,-18 11 1,2 1-2134,6-1 0,1-1 3663,-3 2 0,-2 0 0,12-3 0,-23 6 0</inkml:trace>
  <inkml:trace contextRef="#ctx0" brushRef="#br0" timeOffset="117993">8239 11289 22391,'-5'0'2621,"1"0"-1763,4 0-1688,62-39 410,-28 26-734,17-11 1,1 1 498,-7 15-1516,-4 2 1,1 1 2113,6 1 1,0 0 0,-27 4 0</inkml:trace>
  <inkml:trace contextRef="#ctx0" brushRef="#br0" timeOffset="118183">8457 11373 24631,'-42'12'427,"-1"0"1,1-1 0,18-3-439,28-8-106,15-2-282,21-5-334,22-4 257,-4 0-499,-7 2 1,1-1-788,-16 3 1,1 0-2465,16-2 0,1-1 3639,-18 4 1,-3 1 0,10-1 0,-21 3-1</inkml:trace>
  <inkml:trace contextRef="#ctx0" brushRef="#br0" timeOffset="118750">9515 11301 26452,'-33'1'322,"-1"-1"0,-14-5-249,57-15-28,12-6-12,9-1-22,10 0-8,-11 14 0,0 1-3,13-3-17,19 2 6,-20 10-23,9 10 18,-13 2-40,7 24 11,-20-3-6,4 15 1,-18-8 28,-13-2 38,-10-2 1,-11-3-6,2-7 68,-15 5 27,11-14 68,-8 2 89,15-10 28,8-5-156,6-1 156,3-2-218,7-1-51,6-3 0,11 2-16,9 0 5,4 6-11,2 5-28,-2 4 6,-1 5-23,-5 1-11,-5 0 22,-9 0-27,-8-2-23,-15-1-84,-17-1-185,-21-1-50,13-5 0,-3-1-617,-5 2 1,-3-2 840,-10 2 1,3-1 0,-7 1 0,5-2-1</inkml:trace>
  <inkml:trace contextRef="#ctx0" brushRef="#br0" timeOffset="121759">7402 12535 17386,'7'-53'840,"-1"1"0,0 9 1,-1 5-102,4-7 925,-2 17-1199,1-2 195,-2 12-643,-4 14 204,0 9-131,-2 19 622,-5 15-679,0-1 1,-2 2-26,0-2 1,-1 0-161,0 1 1,0-1 148,2-3 1,2-2 7,0 13 6,7 3 45,7-16 84,10-16 124,21-28-80,1-13-55,3-9 14,-23 10 1,-2-2 99,1-3 1,-1 0-96,0 1 0,0-1-33,1-1 0,-2 1 81,5-3 168,-10 14-308,-6 9-28,-6 14-11,0 10 0,0 15-12,-1 12-16,0-4-6,-1 14-128,-4 9-12,1-11-317,0-15 1,1 0 473,6 17 0,-3-19 0,4-1 0</inkml:trace>
  <inkml:trace contextRef="#ctx0" brushRef="#br0" timeOffset="121967">8514 12533 26956,'-20'-6'-9309,"4"10"9309,13 23 0,2-9 0,0-6 0</inkml:trace>
  <inkml:trace contextRef="#ctx0" brushRef="#br0" timeOffset="122160">8707 12803 27214,'-19'55'-86,"-1"1"1,3-11-1,-1 1 1,1-8-352,-6 6-4479,-9 9 1,-2 2 4422,15-27 0,0-2 0,-4 7 0,3-4 1,1-5-1</inkml:trace>
  <inkml:trace contextRef="#ctx0" brushRef="#br0" timeOffset="122793">9943 12711 22173,'20'-58'1312,"1"0"1,-3 6-1,-3 8-679,-6 12-286,-5 13-235,-2 10-76,-4 13 14,-5 16-15,-6 18-24,-1 3-17,-2 1 1,-1 3-168,5-12 1,0 1 177,-5 14 1,2 0-15,5-12 1,4-2 31,6 21-12,17-18 0,17-19 11,16-21-14,-19-6 1,0-5-93,2-4 1,0-3 122,-1-4 1,-2-1 13,-1-1 0,-2-1 20,-3 2 0,-2-1 83,15-20 35,-11 12-29,-11 14 235,-7 12-403,-6 6 17,-4 12 6,-3 9 185,-6 18-235,-7 14-40,7-19 0,-1 1-283,-1 4 1,0 0-1621,0 3 1,1-1-5496,-6 23 7471,4-3 0,9-37 0,2-2 0</inkml:trace>
  <inkml:trace contextRef="#ctx0" brushRef="#br0" timeOffset="123093">11209 12557 26091,'-40'25'46,"1"1"0,0-1 0,1 0 0,0-1 0,3 0-30,-2 4 1,2-1-693,0 2 1,0 0 689,2-2 0,3 1-11,6-3 0,2-1 569,-4 10-567,17-3 307,21-15-290,16 3-39,21-7-36,-17-7 0,1-1-132,5-1 0,1-1-179,2 0 0,2-1-557,1-1 0,0 0 921,7-3 0,-4 1 0,7 0 0,-5-3 0</inkml:trace>
  <inkml:trace contextRef="#ctx0" brushRef="#br0" timeOffset="123693">12379 12577 26603,'-37'-9'54,"0"-1"0,2 2 1,2 2 17,-4 7 40,-4-1 84,-9-4-112,16 1 84,-6-4-5,24 3-34,1 1-23,7 1-22,5 1-50,2 1-23,-2 2-6,-2 6 1,-4 9-6,-6 10 17,-8 20 0,7-12 11,-9 17-6,9-17 0,-3 4-5,2-4-11,4-8 11,5-8 83,3-10 158,5-4-27,5-9-231,6-6 0,10-9 0,11-5 0,9-3 0,8-1 0,4 5 0,-1 6 0,-2 8 0,4 16 0,-20 2 0,8 19 0,-21 0 0,2 11 0,-11 14 0,-20-5 0,-7-2 0,-6-23 0,-5-3-365,-29 11-186,19-13 0,-2 0-805,-5-4 1,1-2-6542,-19-1 7897,10-11 0,33-5 0,11-1 0</inkml:trace>
  <inkml:trace contextRef="#ctx0" brushRef="#br0" timeOffset="123900">12375 12439 21271,'5'-2'4571,"-1"0"-3905,-4 2-442,61-22-157,-40 15-31,16-5 1,1 1-59,-15 7-298,11-1-8871,12-3 9191,-11 1 0,-5 2 0,-18 2 0</inkml:trace>
  <inkml:trace contextRef="#ctx0" brushRef="#br0" timeOffset="124493">13321 12731 22663,'11'-52'872,"-1"1"0,-2 8 0,0 8-542,3 8 444,-7 22-746,-1 4 283,-3 35-233,-2 10-44,-2 13-261,1-20 1,-1 1 254,0-6 0,2 0-6,-2 7 1,2 1 94,5-1 0,2-2 96,11 12-79,6-14 135,18-26-149,-6-18 1,4-6-63,5-1 1,3-3-897,-5-1 1,3-2 0,-2 0 843,6-4 1,0-1-7,-7 3 0,3-1 0,-2 1 34,10-7 0,1 0-34,-3 0 0,4-1 0,-4 2 0,1-1 0,-1 1 0,-1 3 0,4 0 0,-5 5-197,-8 7 1,0 3 196,17-4 0,-2 4 0,-22 7 0,-2 5-930,29 14-4542,-37 17 5472,-10 10 0,-12-10 0,-10-10 0</inkml:trace>
  <inkml:trace contextRef="#ctx0" brushRef="#br0" timeOffset="129284">7231 14247 21030,'6'-53'754,"0"-1"0,0 7 1,-2 7-61,-3 16-145,1 6-246,-2 3-270,0 8-16,-1 11 73,-4 14-18,-7 18 1,-11 23-54,3-11 1,-1 0-17,6-13 0,0 0 8,-6 24 0,2-3-16,9-11-7,2-6 1,7-2 62,17-2-1,-3-7 124,24-10 196,15-30-239,-22 3 1,0-3-308,2-1 1,-1-2 312,1-4 1,-2-1 103,16-11-229,-15 9 0,-2 1 60,12-6-27,-8 5-34,-21 16 12,-7 11-1,-3 11-5,-5 29 5,-1-6-114,-7 6 0,-2 2-261,-3 0-766,0-1 1,1 2-6762,3 14 7880,6-28 0,1-2 0,1 7 0,4-19 0</inkml:trace>
  <inkml:trace contextRef="#ctx0" brushRef="#br0" timeOffset="129818">8613 14279 24407,'-13'-30'140,"-34"42"-112,19 11 0,-1 7-1045,-15 12 1,-4 1 1038,6-5 1,0-2-15,4-2 1,2-1 313,8-6 1,3-1-312,-3 12 344,17-14-97,31 0-152,0-13-11,17 0 0,5-2-67,6-2-22,1-1 0,4 1-118,-6-2 0,1 1-251,0 0 1,2 0-1618,6 2 1,-2-1 1356,-16-2 1,-4 0 0,9 0 0,-20-2 0</inkml:trace>
  <inkml:trace contextRef="#ctx0" brushRef="#br0" timeOffset="135333">9799 14209 17276,'2'-5'4414,"0"2"-1708,-2 3-2589,16-23-79,-13 19 1,7-14 50,-36 34-50,-9 3-23,7-4 1,-2 0-6,-1-1 1,-1-1 10,-2 1 1,0-2 53,-20 7 24,18-9 1,2-2 208,-2-2 21,-8 1-72,30-7-62,9 0-84,4 0-207,1-1 78,4 8 28,2 7 0,6 13-5,0 9-17,0 7-6,-3 1 22,-3-1 12,-3-3 50,-4-2 68,-3-5 5,-4-6 22,0-7 23,2-10-79,3-5 342,3-6-179,2-2-146,4-7-89,7-6 0,10-5 5,20-4-28,-11 10-11,19 1 6,-12 12-18,11 10-16,3 8 6,-1 14 11,-6 4-28,-9 4-12,-12 1 18,-16 4-51,-22 1-112,-20 4-42,7-26 0,-4-1-669,-3-2 0,-2-2-365,-1-3 1,0-3 639,1-3 1,2-2 0,-4-1 0,11-4 0</inkml:trace>
  <inkml:trace contextRef="#ctx0" brushRef="#br0" timeOffset="135701">10609 14223 24424,'-15'59'327,"-1"0"0,2-4 0,2-5-193,0 9-5,6-11 45,7-9 44,5-13 146,6-9 101,7-9-135,8-10-162,17-10-109,-14 0 0,2-1-544,7-5 1,3-1 509,7-5 1,2-1-10,-13 7 1,1-1 0,1 1-2,2-3 0,0 0 0,1 1-374,0 0 1,0 0-1,0 1 387,-2 0 0,-1 1 0,-1 0 3,12-5 0,-3 2-129,-9 4 0,-4 2 87,14-3-45,-20 14-252,-11 21-933,-8 19 1241,-9-4 0,-2 0 0,3 5 0,-8 3 0</inkml:trace>
  <inkml:trace contextRef="#ctx0" brushRef="#br0" timeOffset="140176">7235 15681 24413,'3'-45'470,"-1"0"1,1 3 0,-8 10-370,-21 21-51,-15 5-44,-2 4-1,-2 7 1,-3 4-528,11-1 1,-1 2 526,-15 4 1,1 2 138,16-2 1,5 1-207,-14 10 225,25-6-174,18 3 5,31 2 12,15 0-6,-7-9 0,4-1 0,4-2 0,1-1-20,6 1 0,-1 0 11,-9-4 0,-1 1-33,15 5 0,-2 1-3,-23-5 0,-2 2-3,11 3 1,-5 3-4,-4 12 51,-22 2 6,-28 1 28,-25 2-410,11-17 0,-3-2 393,-7 0 0,-2-3 0,-1 0 0,-1-3-9,1-3 0,1-2-56,6-3 1,2-2-1012,-19-10-470,24-2 1514,14-18 0,14 19 0,3-8 0</inkml:trace>
  <inkml:trace contextRef="#ctx0" brushRef="#br0" timeOffset="140443">7942 15664 22094,'-4'0'3254,"1"0"-2542,3 0-774,39-32-212,4 20-138,-2-6 0,5 0-1520,-1 13 1,-1 3 953,-7 0 1,0 0 977,16 0 0,-5 1 0,-13 0 0,14 0 0</inkml:trace>
  <inkml:trace contextRef="#ctx0" brushRef="#br0" timeOffset="140776">8279 15598 27046,'-31'16'16,"0"1"1,2 2 0,6 3-17,11 35-336,8-22 1,1 1 251,1 4 0,1 1-93,0 3 1,0 1-828,-1 1 0,-3 1 706,-3-1 1,-2 0 151,-2-3 1,-3-3 343,-1-5 0,-2-4-36,-16 14 124,4-22 89,7-14 227,8-12-390,9-9 1169,11-9-1342,12-6-28,19-5-50,-11 15 0,3 0-425,6-1 1,3 0 172,5 0 0,1 2-446,4 0 0,0 0-1179,2 2 1,0 0 1302,-7 2 1,-2 2 0,10-3 0,-23 7-1</inkml:trace>
  <inkml:trace contextRef="#ctx0" brushRef="#br0" timeOffset="140976">9161 15845 25203,'33'-25'-890,"-1"0"0,-4 2 1,0 6-1,14 13 1,-19 2-1</inkml:trace>
  <inkml:trace contextRef="#ctx0" brushRef="#br0" timeOffset="141177">9381 15988 27359,'-8'-6'-1349,"22"-1"234,18 2 0,9 0 1115,2 1 0,-4-1 0,7 0 0,-8 1 0</inkml:trace>
  <inkml:trace contextRef="#ctx0" brushRef="#br0" timeOffset="145417">10490 15732 24956,'-6'-8'101,"-6"21"-90,0 19 0,-2 9-604,0-1 1,-1 1 592,1 1 0,0-1-8,2-4 0,2-1 2,-4 26 390,7-20-294,11-18 335,8-14-105,15-20 38,16-17-159,-14 5 0,2-2-284,4-3 0,0-1 267,0-1 0,0 2 183,-10 6 1,0 1-181,2-1 0,-4 2-90,-1 4-56,1 0-11,-16 17 34,-2 13 5,-1 26-67,0 11 330,-3 7-506,-3-12 0,0 0-300,0 7 476,2-7 0,1 7 0,0-10 0,1-1 0,1-2 0,0-1 0</inkml:trace>
  <inkml:trace contextRef="#ctx0" brushRef="#br0" timeOffset="164232">12825 5990 19899,'10'-51'1437,"-1"-1"1,0 3-1,0 9-1039,-3 19-247,1 5-128,-5 10 5,-1 11 67,4 18-39,1 10-17,2 23-171,-4-25 0,-2 2 146,0 5 0,-2 1 0,-3 3 0,-2 1-6,-1 0 1,-1 0-1,-3-2 1,-2-2-9,1-4 0,-1-3 5,-8 18 57,4-17 11,6-17 185,-4-13-163,-4-14-11,-14-10 17,-9-10-28,-6-6-34,10 7 140,-10-13-45,22 18 118,-6-9-190,19 20 303,4 5-360,6 9 12,4 7 22,3 8 17,6 12 23,5 10 16,6 4-50,-4-6 100,19 16-10,-4-20-253,-7-10 1,3-3 218,1-8 0,3-4-9,5-3 1,2-4-15,4-4 1,1-3-29,1-3 0,-1-2-28,-3-1 1,-2-1-73,19-8-807,-26 10 42,-31 22 0,1-8 0,-10 8 0</inkml:trace>
  <inkml:trace contextRef="#ctx0" brushRef="#br0" timeOffset="168034">14080 8229 23819,'-59'-9'364,"26"-1"-341,75 0-6,15 0-15,-26 6 1,1 2-53,29-2-23,-13 4-39,-19 3 45,-17 4 61,-22 5-5,-18 5 11,-18 5 3,16-10 0,-1-1-133,-2 2 0,-1-2 138,-1 1 1,0-2 33,-3 0 0,1-1 14,-10 2 101,0-4 67,32-6-118,4-1-10,18-8-85,6 3-11,30-12-56,16 6 16,-18 3 1,2 1-326,3 0 0,-1 1 258,-4 2 1,-1 0-257,18 0-74,-26 3 224,-29 7 146,-28 4 44,-25 9 26,15-7 0,-3 0-406,-4 1 1,-2 0 444,0 1 0,0-2 39,3 0 1,2-1 459,7-1 0,3-2-143,-8 2-62,25-5-84,31-8-129,30-7-95,-9 1 0,5 0-562,8-1 0,2 0 284,3-1 1,0 1-3395,-1 3 1,-3 0 3643,-11 2 0,-3 1 0,8 1 0,-27 3 0</inkml:trace>
  <inkml:trace contextRef="#ctx0" brushRef="#br0" timeOffset="181483">1726 17421 12018,'6'5'6979,"-2"-1"-5915,-4-4 1233,0 0-1704,-17-66-167,5 40-278,-1-12 1,-3 3-4,-8 24-44,-20 12-73,9 4-28,4 4 0,-1 4-289,-16 14 278,18-10 0,1 3-20,1 2 0,3 0-14,-6 5-67,9 5 62,19-18 61,11 2 6,12-5 11,34 0-11,-10-5-145,-4 0 0,1 1 111,-9-2 0,0 0-11,7 2 0,0 1 8,-5 0 1,-3 2-4,18 15 35,-26-7 319,-20 16-303,-23-2 22,-19 9-196,11-18 0,-3-2 101,-13 5 0,-2-3-235,6-6 0,0-1 285,-5 1 1,2-4-12,-4-2 128,8-9-704,22-12-2163,12-14-4317,21-7 7062,12-4 0,-5 16 0,-8 9 0</inkml:trace>
  <inkml:trace contextRef="#ctx0" brushRef="#br0" timeOffset="182051">2576 17256 24984,'-43'27'-21,"0"0"1,8-10 0,6 3 6,12 12 0,6 2 25,1 4-6,0 8 7,7-10-12,10-10 33,3-3 68,8-8-11,-2-11 145,9-11 45,8-17-100,2-4 49,5-10-5,-14 9-117,-11 10 66,-6 5-134,-6 10-72,-2 2 22,-2 17 5,1-4-33,0 24 39,3-19-17,11 22 6,-3-23 22,22 12-22,-15-19-28,27 0 44,-25-10 18,26-12 21,-21-4-16,5-5 84,-6-10 34,-14 11-79,1-5 124,-9 5-141,-4 12 51,-3-7-90,2 11-17,-3 1-27,3 4-3188,1 1 1911,11 3-8521,23 2 9616,1-1 1,1 0 0,-17-4 0</inkml:trace>
  <inkml:trace contextRef="#ctx0" brushRef="#br0" timeOffset="182426">3438 17212 25601,'-50'16'151,"1"-1"0,-9 10 0,8 2-145,12 10-12,15-14 1,1 0-12,-7 23-11,20-22 22,0 4 6,22-14 79,5-10-23,18-8-17,5-13 45,6-11 22,-2-8 102,-7-1 122,-9 4 68,-11 8-62,-9 11-174,-6 8-112,-3 6-44,-2 7-17,0 0 5,-5 12-89,-1 3-28,1 2-583,1 18-291,6-9-952,6 15-1916,9-8-2537,0-11 6402,4 0 0,-11-19 0,0-1 0</inkml:trace>
  <inkml:trace contextRef="#ctx0" brushRef="#br0" timeOffset="182876">3566 17633 18145,'8'-7'5618,"-2"2"-4565,-6 5 712,0 0-1653,6 24 185,-11 17-163,1 21-248,-5-24 1,-2-1 136,-6 19-12,0-10 0,-1 1-334,5-13 1,-1-1 333,-4 12 1,-1-1-18,-3 6-16,5-8 167,11-28 40,2-3 139,5-16-184,12-32-84,4-9 3,-3 6 0,2-3-243,1-3 0,0-1 167,1-7 1,1 0 30,0-4 0,0 0 11,-1 2 0,0 1 34,-2 5 0,1 1-31,-1 8 0,0 0 36,4 1 1,-1 1-49,8-9-10,4-2 28,14 8-51,-20 22-28,30-11-5,-25 33 5,6 12 34,-10 4-79,0 34 73,-19-6 31,-6-10 0,-6 0-192,-8-3 0,-5-1 167,-5 1 0,-3-2 437,-4 0 1,-3-1-542,1-4 0,-2-2-230,1-3 1,0-3-2361,-25 6 2705,12-16 0,21-5 0,11-7 0</inkml:trace>
  <inkml:trace contextRef="#ctx0" brushRef="#br0" timeOffset="183309">1411 18284 22190,'59'-18'308,"-1"-1"0,1 1 0,-11 5 0,0 0 0,2 1 0,-1 1-273,1 1 0,1 2 0,0 1 0,1-1-1353,7 0 1,0-1 0,2 0 0,0 1 1328,-9 0 0,0 1 0,1-1 1,-1 1-1,1 0 2,1 0 1,0-1-1,0 1 1,-1 0-1,1 0 1,-3 1 1,1-1 0,0 1-1,-2 0 1,0 0-15,8-1 0,-1 0 0,-1 1 0,-2 0-22,8 0 1,-2 0 0,-3 0-7,-9 2 0,-3 1 0,-3 0 269,6 1 0,-4 0-2208,16 2 1967,-26 3 0,-19-2 0,-9 2 0</inkml:trace>
  <inkml:trace contextRef="#ctx0" brushRef="#br0" timeOffset="194807">7575 17224 9705,'7'-5'7628,"-2"1"-6771,-5 4 1568,0 0-2061,-55-14-95,5 13-163,0-4 1,-4 1-457,11 8 1,0 2 399,-1 0 1,-1 0-9,-8 1 0,1-1-28,18-2 0,0 0 14,-8 0 0,3-1 23,4-1 10,-2 0 74,13-2 28,8 0-12,9 0-11,3 0 799,3 0-899,0 1-12,0 2 33,-4 6-27,-3 8-6,-2 11 17,-1 7 5,1 8 40,0 7-334,2 9 306,5-26 0,-1 0 16,0 4 0,1 0-16,-1 0 0,1 2-32,-1-2 1,1 1-40,1-3 1,2 0-9,2-2 1,5-1-1,5-3 0,6-1-45,9-3 1,6-4-166,14-2 0,4-5-705,-9-5 0,1-4 1,2-1 931,9-3 0,1-3 0,-4 1 0,-4 0 0,-3 0 0,-4-4 0,0 1 0</inkml:trace>
  <inkml:trace contextRef="#ctx0" brushRef="#br0" timeOffset="195567">8467 17559 20599,'-3'-49'1523,"0"0"0,1 7 1,0 5-667,2 6-711,0 17-28,0 6-186,0 10-32,0 5 77,1 13-5,0 20-5,0 3-574,-5 8 0,-3 6-26,-2-11 0,-2 2-900,0-2 0,0 4 0,-1-2 1533,1-3 0,0-1 0,0-4 0,1-3 0,0-3 0,-1 24 0</inkml:trace>
  <inkml:trace contextRef="#ctx0" brushRef="#br0" timeOffset="195771">9171 17722 25679,'-14'53'-176,"1"-1"1,2-8-1,0-4-1670,-3-7 1,0-3 543,-6 13 0,3-6 1,7-17-1</inkml:trace>
  <inkml:trace contextRef="#ctx0" brushRef="#br0" timeOffset="196417">9668 17597 20145,'1'11'3378,"0"-3"-2981,-1-8 286,0 0-459,1 3-145,0-1 38,-1 2-27,-1-4-12,-1 1 74,-2-1-101,-1 0 105,-11-7-44,5 1 157,-12-16 78,12-16-240,1 6 10,12-1 1,4 1-79,4 3 17,22-21-17,0 24-1738,-3 11 1,2 1 1675,13-1 5,-3 15 0,0 7 1,9 22 14,-20-12 1,-2 4-242,-4 7 0,-6 4 194,-2 27 19,-14-19 0,-8 2-1104,-20 14 0,-8 0 1104,8-16 1,-5-1-8,-5 1 1,-6 1 0,2-3 285,-8 1 0,0-2-232,11-8 1,-1 0 0,1-2 99,-11 5 0,2-5 167,10-11 0,4-7 187,-4-9 70,15-13-282,16-13 2480,11 4-2677,8-3 2370,23 2-2447,11 9-7,4 5-374,-16 7 0,3 2 198,-4 3 0,3 0-742,21 2 1,3 1-1662,-9-1 0,-2 1 2602,3 0 0,-5-1 0,-2 0 0,-23-3 0</inkml:trace>
  <inkml:trace contextRef="#ctx0" brushRef="#br0" timeOffset="196592">10598 17861 24704,'4'-3'2112,"0"1"-1261,-4 2-812,-22 66-100,10-40-197,-5 17 1,-3 2-2454,-3-7 2711,-7 12 0,14-21 0,4-5 0</inkml:trace>
  <inkml:trace contextRef="#ctx0" brushRef="#br0" timeOffset="197300">11221 17761 22739,'-6'-60'2677,"3"4"-2447,8 34 246,5-16-353,-3 19 106,11-20-117,-5 21-67,9-5-22,3 10-7,8 1-55,8 5 62,5 3-40,2 8-73,1 9 6,-5 11-28,-7 10 11,-12 8 34,-11-6-95,-22 26 128,-15-18 23,3-11 0,-3-1 39,-1-9 0,-1-2 73,-26 13 55,6-13 158,8-10 184,8-11-246,12-8-168,8-2 6,10-7 11,9 2-40,10-2-27,14 3-6,22 6-45,-16 6-5,22 11-6,-21 7-45,9 10 28,-5 5-50,-8 2-51,-10 2-296,-26 19 229,-8-20-56,-19 10-531,-10-19-635,-4-4-1892,-9-3 3327,4-12 0,22-5 0,5-4 0</inkml:trace>
  <inkml:trace contextRef="#ctx0" brushRef="#br0" timeOffset="197508">12415 17753 20033,'1'3'4962,"-1"0"-4384,0-3-321,-26 63-161,3-33-433,-1 11 0,-2 0-677,-16-8 1014,-4 4 0,19-18 0,5-1 0</inkml:trace>
  <inkml:trace contextRef="#ctx0" brushRef="#br0" timeOffset="198118">13458 17459 21173,'0'-6'4038,"0"2"-2305,0 4-1716,-8-37 229,-1 46-224,-6-29-3,0 46 1,-1 16-9,2-14 1,-1 2-280,-7 13 0,0 2 268,5-10 0,1 0 3,4-4 0,3 0 256,-2 18-237,17-12-10,13-14 27,20-10-6,-3-15 1,1-4-17,18-5-6,-12-4 0,-1-2-279,10-12 310,-22 11 0,-1 0 630,12-8-403,-1-3-101,-24 18-151,1-2-11,-14 11-18,-3 5 1,-2 8 338,-3 12-338,-5 12-11,-5 9-202,-2 5-807,-1 2-2923,4 0 3138,6-10 1,5-16 0,2-12-1</inkml:trace>
  <inkml:trace contextRef="#ctx0" brushRef="#br0" timeOffset="198308">14234 17883 22907,'3'-2'3287,"0"1"-2239,-3 1-1564,-68 73-256,45-49-3603,-17 19 0,4-2 3312,25-26 0,4-2 1,4-7-1</inkml:trace>
  <inkml:trace contextRef="#ctx0" brushRef="#br0" timeOffset="198952">15262 17368 26805,'-40'-20'39,"0"0"0,3 1 0,3 3 62,-4 4-6,1 3 1,1 3-1,-3 6-73,-1 6-33,1 4 28,-3 11-12,16-5-21,-4 10 4,16-6 7,0 9-1,6 9 1,5-12 33,2 13-17,1-15-11,0 5 22,-4-2-5,-3-4-6,-8 2 6,3-10 73,-1-1 117,9-11 118,2-1-6,4-1-17,5-3-278,6-2-24,2-1 0,10-3 0,7 1 0,3 0 0,17 2 0,-21 3 0,8 4 0,-1 6 0,-9 3 0,1 3 0,19 7 0,-7 2 0,-2 3-323,0 7 323,6 7-104,-22 0 104,-17-8 0,-11 5-12,-16-3-61,-17-5-95,-12-4-319,-7-8-672,21-11 0,2-2-925,-12 0 2084,-3-8 0,36 2 0,2-3 0</inkml:trace>
  <inkml:trace contextRef="#ctx0" brushRef="#br0" timeOffset="199344">15742 17236 27367,'39'-25'37,"1"0"1,-1-1 0,16-8 0,-6 10 7,-1 20 32,-5 12-93,-2 12 10,-3 17-2134,-20-10 1,-2 3 2117,6 23 8,-10-2 0,-3 4-206,-5-13 1,-2 0 241,0 19 1,-1 1-6,-5-10 0,-2-5-26,2-10 1,-3-2 10,-3 3 1,-3-1-65,-3-4 0,-3-1-16,-2 0 0,-3-1-426,-7 3 0,-1-4 123,-17 5-1336,16-17 1,-1-2 1716,-13 0 0,8-2 0,17-9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10:12:20.152"/>
    </inkml:context>
    <inkml:brush xml:id="br0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861 1402 31224,'0'-5'-2780,"0"1"3030,15-26 0,8-5 617,1 10-412,4-13 1,3 3 258,9 21 617,8 7-1331,8 11 0,4 9 0,-31-1 0,0 2 0,22 19 0,-14 7-1133,-16 4-998,-22 3 144,-18 1 1092,-15-3 1059,-9-5 833,-3-7 812,3-10 685,4-10-1812,7-8-682,6-10 0,8-3 0,6-6 0,6 0 0,4 2 0,8 1-303,12 3 480,20 1-183,22 4 72,-21 3 0,2 2-66,4 1 0,2 2 0,1 2 0,0 2 0,-4 1 0,-2 2 0,-5 1 0,-5 2 0,8 18 0,-37 6-150,-38 7 180,2-21 1,-4-1 13,-8 3 1,-3-3-45,-3 1 0,0-3 0,3-3 0,1-3-1596,6-3 1,3-4 1876,-15 0 1,27-8 0,16-2 0</inkml:trace>
  <inkml:trace contextRef="#ctx0" brushRef="#br0" timeOffset="217">1836 1529 32767,'41'9'0,"-9"-7"0,0-1-720,16-5 846,-11 0 0,-4 0 0,-11 1 0,0 0 0</inkml:trace>
  <inkml:trace contextRef="#ctx0" brushRef="#br0" timeOffset="816">3191 1510 32767,'-39'-2'0,"0"1"0,-23-2 0,71-6 0,16-2 0,27-9 0,-1 7 0,3 0 0,-13 3 0,0 1 0,1 1 0,3-1 0,-3 3 0,0 0 0,-1 1 0,7 0 0,1-1-219,-9 3 0,-3 1-9612,17-1 8049,-26 4 1,-14 0-1,-14 0 1</inkml:trace>
  <inkml:trace contextRef="#ctx0" brushRef="#br0" timeOffset="1776">3434 1454 24036,'-45'12'758,"-1"0"0,4 1 0,11 0-406,22 3-522,5 14-219,12 6 123,1-3 0,1 3-59,1 0 1,0-1-137,1 1 0,-2 0-84,-3 4 1,-3-1-201,-4-7 1,-4 1-6,-3 8 1,-4 1-1164,-10 4 0,-4-4 2035,8-13 1,-2-2 458,-13 6 0,1-7 417,8-11 730,-14-1-188,26-25-618,6-20-666,15-6-325,15-14-58,16 11-14,-3 8 347,-2 11 0,3 1 166,-9 6 1,1 1 1412,14-7 1,1 1-1207,-7 5 0,-2 1 3,1 0 0,-1 0 514,19-6-596,-20 6 0,-2-1 510,5-6-1010,6-3 0,-17-3 0,-16 9 0,2-2 0,-7 5 0,-3 6 0,0 0 0,-2 4 0,1 4 0,-1 4-624,8 21-318,0 4 126,5 23 208,-7-12 367,-2-7 0,-2 0-443,-1 13 42,1 17 69,-3-22 1171,-1-12-53,0-12 302,0-9-195,4-14 211,4-11-242,4-4-284,3-6 1,3-2 232,12-15-570,-7 12 0,1-1 0,16-14 0,-10 16 0,10 7 0,-16 18 0,5 3 0,5 31 0,-19-9 0,10 18 0,-14-6-70,1 9-1068,1 0-321,4 1 460,0-17-141,4-9 1236,-4-8 500,18-13 733,-9-8 267,11-14-407,-15 2-1189,-5-16 0,-10-14 0,-3-1 0,-5 24 0,-1 1 0,-5-8 0,-4 9 0,3 11-364,3 10-832,2 5 367,2 5 1242,4 6-834,5 8 53,10 13 168,2 0 213,2 0 0,0 0 124,4 4-36,-6-7 1,2 1 9,8 6 1,0-1-730,-9-6 0,1 0 677,13 13 1,-2 0 54,1 13-182,-14-14-424,-12 9-108,-17-19-324,-9 7-1751,-10-17-7156,-4-8 8123,10-7 1,7-3 0,12 1 0</inkml:trace>
  <inkml:trace contextRef="#ctx0" brushRef="#br0" timeOffset="3026">5093 1851 32052,'10'32'-2621,"2"-5"1459,9-17 1657,8-3 107,12-1-70,5-5-16,1-9 10,-11 0-232,7-17 909,-20 5-873,4-10-330,-18 11 0,-12-6 0,-8 7 0,-10-2 0,-7 8 0,-4 7 0,-1 7 0,2 7 0,4 6 0,6 6 0,5 6 0,7 6 0,4-5 0,12 18 0,8-13 0,12 13 0,10-14-101,5-5-800,-7-10 84,14-3 500,-18-10 228,13-5 561,-14-8 571,-4-8-333,-1-8-710,-1-6 0,3-6 0,5-4 0,4 3 0,2 6 0,-7 10 0,16 2 0,-12 13 0,17 1 0,-7 14 0,1 12 0,1 14 0,-5 8 0,-4 6 0,-9-1 0,-6-2-430,-3-6-976,-1-6 342,3-7 341,6-9 397,8-10 328,19-17 373,-15-2-99,-9-4 1,-1-4 278,8-22-379,-14 11 0,-1-4-48,0-7 1,-2-3-629,-1-3 1,0-2 487,-2-2 0,-2 1-87,-3 1 1,-3 2-193,-2 3 0,-3 2 25,-3 4 1,-2 2-278,-8-24 231,-3 17 91,-2 16-2,3 13-19,1 8 1176,0 13-1120,-3 13 94,-3 22 108,2 2-25,4 7 0,2 4-230,3-11 1,3 1 230,0-1 0,2 3 1,2-2-480,6 12 1,6-3 477,6-3 1,5-2-57,2-5 1,5-2-1613,6 5 1,0-4 1527,-12-15 1,-1-2-320,5 8 1,-2-5-838,-1-7-347,-1-5 19,-13-20-339,-20-16 1631,-21-16 335,6 14 1,-4 0 332,-3-2 1,-2 2 1726,-2 1 1,0 1-1271,1 3 0,-1 1-98,2 2 1,0 1 438,-21-8-251,12 3-285,15 1-192,13 3-261,12-1-75,17 0 67,19 0 15,25 1-151,-21 8 1,2 1 48,5-1 1,3 1-593,2 1 0,-1-1 572,-12 1 0,1-2 185,11-1 0,-2-2 638,7-7-405,-20 5 0,-3-2 435,2-8-70,-16 3-89,-10 3 512,-7 4-497,-10-1 349,3 6-1523,-8-2 120,4 7 129,-2 4 360,-1 9-309,-2 27-75,5-6 235,4-1 0,2 2 7,9 19-327,0-20 0,1 0 11,6-1 1,2-1-269,1-1 1,2-2-1148,7 2 1,-1-2-1327,10 9 3030,5-1 0,-29-28 0,-1-1 0</inkml:trace>
  <inkml:trace contextRef="#ctx0" brushRef="#br0" timeOffset="3232">7494 1517 26952,'-4'-4'-25,"0"1"-566,4 3 47,-30-15-567,42 38-781,-18-11-1026,24 13 0,9 3 2893,11 12 0,-14-14 0,-11-12 0</inkml:trace>
  <inkml:trace contextRef="#ctx0" brushRef="#br0" timeOffset="3625">7984 1760 23165,'0'-4'3808,"0"1"-2408,0 3-240,-63-8-584,25 27-11,-10-3 1,2 6-314,26 6 1,6 3-482,-2 0 0,6-1-110,11 28 345,22-16-26,4-1-171,9-15 0,5-4 82,-9-9 1,1-2-258,14 4 0,1-2 99,-11-7 1,-1-3 186,25-7 340,-11-11 293,-8-26-201,-19-5-307,-6-4-221,-25-9-222,-10 10 215,3 19 0,-3 1 27,-2 3 1,-2 3-3338,-28-15 3162,16 19 494,-2 8 254,21 16 356,-3 8-111,9 9-2833,14 22 1742,4-12 1003,25 18-1582,-8-27-2232,5-2 0,5-2 3215,-6-6 0,0-2 1,22 12-1,-15-12 1</inkml:trace>
  <inkml:trace contextRef="#ctx0" brushRef="#br0" timeOffset="3959">8522 1969 21569,'3'-5'7190,"0"1"-6943,7-25 1,0-6 222,-4 6-303,5-9 0,-1 1-3,-9 20-349,-1 8-58,0 9-441,0 11 384,0 14 97,0 16 14,1 8 29,1 5-3380,4 9 3466,-1-23-18,0 9 20,-1-30 0,-1-2 18,2-10 225,9-23 310,-1 2-212,8-12 0,2-2 234,4 0-185,2 0 1,4 0 2616,21-4-2524,-20 14 0,3 1 46,7 4 1,0 3-161,-7 4 0,-1 4-195,-2 1 0,-1 3 35,23 17-112,-16 6-240,5 10-340,-11 6-2504,-14 16-2867,-12-18 4981,-12 11 1,1-36-1,-3 0 1</inkml:trace>
  <inkml:trace contextRef="#ctx0" brushRef="#br0" timeOffset="4592">10489 1720 16012,'0'-8'1841,"0"1"478,0 7-431,-68-70-1926,39 52 499,-18-21 1,0 7-300,19 34 1372,-20 14-1186,22 5 2982,-5 18-2542,19 5-927,12 8 168,8-7-179,10-8 0,3-1-25,9 2-22,8 2 1,5 1 138,-17-20 1,0-2-10,9 9 0,0-1-240,5 7 334,-18-9 128,-13-9 150,-29-2 620,-12-7-426,2-2 1,-3-2-543,-4-2 0,-1-2 337,6 1 1,-2-3-35,-14-4 0,1-2 674,-8-6-808,20 4 0,3-1-325,6-5-2167,21 1-501,12 5-4102,22-2 7039,2 5 1,-4 1 0,-10 4 0</inkml:trace>
  <inkml:trace contextRef="#ctx0" brushRef="#br0" timeOffset="4966">10910 1834 27065,'9'-5'5702,"-2"1"-5702,-7 4 0,0 0 0,-37-14 0,19 17 0,-42 11 0,36 39 0,1-8 0,16 6 0,19-21 0,3-9 0,8 0 0,5-2 0,20 2 0,-13-7 0,1-2-368,11-2 459,7-10 186,-31-5-277,12-16 0,-28-1 0,-3-15 0,-14 3 0,-9-1 0,-6 3 0,-4 4 0,1 6-304,2 6-241,6 8 1102,-3 7-265,11 9-292,-1 5 0,11 6-4,14 2 0,-6-8 0,7-3 0</inkml:trace>
  <inkml:trace contextRef="#ctx0" brushRef="#br0" timeOffset="5575">11250 1896 32767,'1'-5'0,"0"0"0,-1 5 0,23-13 0,0 33 0,26-3 0,-25 6 0,-2 5 0,2-2 0,-1-2 0,19 24 0,-12-8 0,-14-8 0,-14-10-964,-14-10 1856,-11-7-820,0-6-72,-15-13 0,14-4 0,-7-10 0,17 2 0,7 1 0,14 3 0,12 4 0,4 6 0,36 4 0,-8 7 0,-13 3 0,2 0 0,-4 2 0,0 1 0,1 2 0,0 0 0,22 3 0,-15-4 0,-1-1 0,11-2 0,-15-3 0,-1-3 0,11-10 0,-8-13 0,-13 2 0,-11-2 0,-1-4 0,3-24 0,-7 11 0,0-3 0,-5 2 0,-1-2 0,-2-1 0,-2 0 0,-1 1 0,-2 2-127,-2 4 1,-2 2-1632,-8-23 1163,-5 19-437,2 18 1069,1 13-378,6 9 378,-7 23-86,4 14 24,3-4 0,0 5 93,4 19 1,1 3 1,1-16 1,1 1-67,2 2 1,2 4-1,1-3-129,3 2 0,2-1-135,-1-1 0,3 1-391,11 13 1,3-3-116,-6-23 0,2-1-711,8 11 1,0-1 852,-4-17 0,-3-4 1,3 3-1,-6-12 0</inkml:trace>
  <inkml:trace contextRef="#ctx0" brushRef="#br0" timeOffset="5759">12026 1746 32767,'57'-13'0,"0"1"0,1 0 0,0 3-902,-7 9 0,-2 2-225,-2-1 0,-4 0 0,14 1 0,-27-1 1</inkml:trace>
  <inkml:trace contextRef="#ctx0" brushRef="#br0" timeOffset="6143">13183 1461 32279,'-5'-3'292,"2"1"-751,-32-7 1,-9 1-427,4 9 836,-11-6 0,1 4 4,11 22 120,10 9-50,12 6-781,11 2 583,23 7-207,-2-15 96,26 5 319,-4-18 661,12-3-32,0-6 116,-7-12 352,-10-9-805,-12-20-327,-12-3 0,-8 0 0,-13 0 0,-7 11 0,-8-3-325,-3 7-450,-9 11 446,14 6 806,-12 13 475,15 10-952,-1 14 0,9 11-1978,10 8-3604,14 3 4546,4-7 1,-2-20-1,-3-12 1</inkml:trace>
  <inkml:trace contextRef="#ctx0" brushRef="#br0" timeOffset="6425">13227 1950 32767,'-46'16'0,"1"0"0,4-1 0,11 1 0,20 7 0,17 1 0,13 3 0,13-1 0,12-1 0,4-3 0,3-4-582,-6-7 404,-9-5 938,-14-11-760,-12-7 0,-20-19 0,-13-1 0,-18-9 0,-7 7 0,7 10-240,-9 0-4062,14 11 3378,0 0 0,16 7 0,11 3 0</inkml:trace>
  <inkml:trace contextRef="#ctx0" brushRef="#br0" timeOffset="7225">3439 2435 7391,'-5'-9'2515,"0"1"-1294,5 8-510,0 0 1631,-98-35-1239,41 31-1081,13-4 0,-6-4 0,5 8 20,7 13 0,4 4 58,-21 8-139,16-2 0,1 2 5,-16 10-370,14-9 0,-1 1 460,5-4 0,1-2-6,5-4 1,0 0 159,-11 3 0,1-2-84,-10 2 908,-7 2 0,-2 0-418,3-1-482,13-4 0,4-2 206,18-5-256,18-3 224,21-3-123,12-3 0,6-1-90,9 1 0,4 0-377,0-1 1,4-1-1,2 0 327,7 1 0,2-1 0,-1 1-21,-8 0 0,0 1 0,6-1 11,-10 1 1,5-1-1,4 0 1,1 1 0,0-1-1,-3 1-520,3-1 0,-1 1 0,-1 0 0,1 0 0,2 0 494,-4-1 0,1 1 1,1 0-1,1 0 0,4 0 1,4 0-139,-14 1 1,4-1-1,3 1 1,3 0-1,0 0 1,2 0 0,-2 1-1,0-1 1,-4 0-1,-2 1 1,-5-1 165,9 1 1,-6 0-1,-3 0 1,0 0-1,3 0 1,5 0-136,-6 0 0,5 0 1,2-1-1,2 1 1,2 0-1,0 0 1,0 0-1,-2 0 1,-2 0-1,-3 1 166,-2-1 1,-2 1-1,-2 0 1,-1-1 0,1 1-1,0 1 1,2-1 0,3 1-41,-4-1 0,2 1 0,1 0 0,1 0 0,1 0 0,1 0 0,1 1 0,0-1 0,0 0 1,-1 1-1,1-1 0,-4 0 0,0 0 1,0 1-1,0-1 1,1 0-1,0 0 1,0 1-1,0-1 1,1 1-1,1-1 1,0 1-1,0 0-10,-2 0 0,1 0 0,1 0 0,0 0 0,1 0 0,1 0 0,-1 1 0,1-1 0,-1 1 0,0-1 0,0 1 0,-1-1 0,-1 1 0,-1 0-2,3-1 1,0 1 0,-1 0 0,-1 0 0,0 0 0,0 0 0,0 0-1,-1 0 1,0 0 0,1 0 0,0 0 0,0 1-8,0-1 1,1 0 0,1 1 0,0-1 0,-1 0-1,1 1 1,-1-1 0,-1 1 0,0-1 0,0 1 0,-2-1-1,-1 0-4,8 1 1,-2 0 0,-2-1-1,-1 1 1,0-1 0,0 1-1,2 0 1,2-1 0,2 1 0,-8 0 0,1-1 0,3 1 0,1 0 0,0-1 0,2 1 0,-1 0 0,1 0 0,-2 0 0,0-1 0,-3 1 0,-1 0 0,-2-1-28,6 1 1,-4 0 0,-1 0 0,-1-1 0,-2 1 0,1 0 0,1 0 0,2 0 0,3 0-317,-5-1 1,3 1-1,1 0 1,2 0-1,0 0 1,1 0-1,0 0 1,-1 0 0,-2 0-1,-1 0 1,-2 0-1,-4 0 338,15 0 0,-2 1 0,-2-1 0,-3 1 0,-2-1 0,-2 0 0,-3 0 0,15 1 0,-4-1 0,-6 1 0,-5-2 0,6 1 0,-1 0 0</inkml:trace>
  <inkml:trace contextRef="#ctx0" brushRef="#br0" timeOffset="23255">15352 2179 22201,'11'-25'1508,"-2"5"-1251,-9 20 1076,0 0-902,1-2 2,-1-1-334,1 0 235,-1 0 26,0 3 321,0 8-416,5 5-371,1 5 19,9 10-23,4 1-12,8 10-203,-7-13 0,1 0-429,20 19-594,0-3 328,8-9-75,-3-15-303,13-3 928,-24-15 0,-1-5 1226,19-12 243,-7-8 324,-16-8 157,-16 3 43,-2-10 217,-10 2-445,-17-1-1187,-6 13-621,-3 5 79,-6 14 270,2 15 455,-16 17-84,8 8 1,0 6-381,10-10 0,0 2 291,-2 6 0,-1 3 1,2 0-644,0 7 0,2 2 612,4-9 1,1 3-1,0 2-301,2 8 1,0 3 0,4-4-226,-1 3 0,3-1-924,6-5 0,2 3 0,3-6 710,5-8 1,2-4-1,1 27 1,2-30 0</inkml:trace>
  <inkml:trace contextRef="#ctx0" brushRef="#br0" timeOffset="23997">16435 2390 22402,'-2'-43'765,"-1"0"0,5 3 1,-7 13-474,-30 33 18,-2 17-266,11-3 1,-1 4-555,-7 12 0,3 3 514,5-4 1,3 0-8,1 0 1,4-1 2,7-2 0,6-1-11,15 24 9,11-2-19,0-27 1,3-5 31,19-2 28,19-14-59,-8-20 65,-21 3 0,-1-3 75,0-11 1,-4-5-46,-8 4 1,-2-2 316,7-29-319,-22 22 0,-4 0-6,-4 0 52,-5-2 1,-3 1-64,-10 2 0,-12-6 555,13 22-622,-11 15 401,16 10-446,-16 17-146,6 23-61,6 9 56,3 3-303,22-20 0,5-3-33,5 2-589,15-1 1,5-2 235,5-11 89,2-5 1,5-5 417,-5-11 0,-1-6 543,1-1 0,0-2 252,2-5 0,-2-4-161,-13-1 1,-3-2 331,11-12 1030,-3-15-666,-17 18-140,0-9-224,-10 19-425,-6 9-40,-6 6-101,-11 18 668,-5 5-662,-7 19-17,11 4-11,9 1-12,20-1 12,17-5 0,4-11-1,1-12 1,3-5 28,17-3-1696,-15-6 0,0-4 1724,7-8-189,-19-6 0,-2-5 373,2-11-35,5-19 19,-17 9-124,-7 8 130,-5-11-130,-1 19-55,-2-5-68,-2 12 2830,0 13-3871,-1 0 393,1 8 682,0 11 0,1-7 0,0 7 0</inkml:trace>
  <inkml:trace contextRef="#ctx0" brushRef="#br0" timeOffset="24897">19419 2673 21483,'9'-50'704,"0"-1"1,0 1 0,-1 5 0,-1 1 0,-6 7-206,-16-14-197,-16 18-117,-20 15-107,3 14 20,3 12 0,-1 7-784,10 1 1,0 3 699,-16 9 0,0 4-396,10 0 0,4 2 379,2 2 1,4 0-7,8-7 1,5 1 25,3 10 0,10 0-34,22 6 8,3-15 1,7-3 13,12-13 1,5-6-1,6-5 1,2-4 0,-10-1 0,2-5 24,15-13 1,-3-7 0,-20 3 0,-3-3-20,7-2 0,-1-6-299,-6-15 1,-6-3 312,-8 13 0,-1-1-7,-1 3 1,1-4 0,0 2 9,3-7 0,-2 2 42,-1 4 0,-1 3 755,6-22-562,-11 18 852,-8 18-1059,-5 13 408,-4 12-442,-8 16-33,-10 19 16,7-8 1,1 2-250,-2 7 0,0 2 247,5-7 0,1 2-12,0 19 1,5 2-312,5-19 0,4 1 289,1 15 1,5-1 10,3-15 0,4-4 9,3-4 0,3-3 0,22 12 11,3-18 17,-3-18 5,-3-15 0,-4-13-16,-3-10 22,-3-5 17,-4 1 11,-6 7 1208,-6 9-1230,-7 10 679,-4 7-730,-2 8 1,-3 6 16,-2 9-17,0 10-34,-1 9-66,8 6-169,10 3-307,10-2-623,11-5-1299,4-8-7316,-3-12 9321,-11-8 1,-10-7 0,-10-2-1</inkml:trace>
  <inkml:trace contextRef="#ctx0" brushRef="#br0" timeOffset="25070">20205 2342 18891,'0'-7'4917,"0"1"-4640,-10-24 1,-4-4-43,2 14-219,-2-16 1,-1 6-106,6 25-124,5 12-336,3 7-795,10 11-3014,7 9 3510,6-1 0,-6-12 0,-6-8 0</inkml:trace>
  <inkml:trace contextRef="#ctx0" brushRef="#br0" timeOffset="25621">20352 2439 26536,'-13'19'17,"5"9"-6,10 28-17,8 4-44,9-1-476,9-4 482,3-12 153,0-13-81,-2-14-22,-7-11 84,13-22-1,-8-9 12,13-20 2,-18 14 1,-3 1-31,7-14-198,-8 13 0,-2 2 237,2-4 274,3-4-453,-4 12-62,-7 12-67,4 13 45,-6 7-336,10 14 55,-1 4-868,6 9-1282,9 11 1753,-9-14-397,14 7 896,-8-22 890,10-2 1685,6-12-424,-9-10-1054,-5-2 404,-9-9-415,-7 5-241,0-3-106,-5 3-157,-4 7-230,-4 8-10,-2 6 4,-2 15 12,-2 11-39,0 14-59,2-13 0,2-1-31,1 12-330,8 16-498,2-26-1245,0 4 2174,-3-6 0,-5-17 0,-2-5 0</inkml:trace>
  <inkml:trace contextRef="#ctx0" brushRef="#br0" timeOffset="25822">21562 2372 25331,'-30'-30'-159,"-1"1"1,4-1-1,8 14-6274,20 49 5772,4-10-402,14 20 1063,6-1 0,-7-13 0,0-4 0</inkml:trace>
  <inkml:trace contextRef="#ctx0" brushRef="#br0" timeOffset="26422">22031 2601 26234,'-47'-11'179,"0"-1"0,-7 9 0,6 10-173,10 30-12,-6 8-45,31-14 1,4 1-22,4 0-124,15 31-152,17-27-98,4-10 1,6-2 117,-1-5 1,3-4 55,12 0 1,-1-3-204,-13-6 0,-1-3 368,7-4 1,0-4 128,-4-5 1,-1-4 66,-1-1 1,-1-3 58,1-6 1,-4-2-2746,8-21 2866,-16 10 570,-8-11-553,-14 26 369,-18-17-380,-6 26-113,-15-1 288,3 13-417,2 8-10,7 9-29,8 1 3383,8 17-3383,9-15 1,12 17-1,22-11 0,-5-7 14,1-7 1,1-5 14,5-7 23,6-2-29,-10-14 44,-13-14-33,-4 3 40,-5-28-24,-10 29 108,-10-26-52,-6 29 40,-17-5-5,-10 18-90,4 6 2,5 11 1,0 4-31,-12 14-17,14-2 0,2 4-6,9 0 0,5 2-19,2 2 0,5 1-81,1 31-352,20-5-52,15-4-75,-6-29 0,4-3-1578,2-1 1,3-2 2162,24 8 0,-19-12 0,-16-8 0</inkml:trace>
  <inkml:trace contextRef="#ctx0" brushRef="#br0" timeOffset="27437">22324 2751 13768,'23'-42'627,"0"0"1,-2 4-1,-10 6 2285,-21 15-2666,-7 2 1334,-7 1-1378,-11 1 56,-20 2-107,0 5-84,0 1 51,-1 11-23,10 5-22,-12 12 17,5 9-40,6 10 517,10 8-539,11 4-12,10 0 1,11-1 3113,15-6-3113,12-3 34,19-8-237,13-7 205,-22-19 1,1-2 10,3-3 1,0-3-3,3-6 0,-1-3 0,1-2 0,1-6 35,-2-8 1,2-6 0,-5 0-50,0 1 0,-2-1-179,-3 0 0,0-4 0,-4 0 201,-1-9 1,-5-3-593,1-3 1,0-3 609,-4 9 0,-1-2 1,-1 0 17,-3 2 1,0 1 0,-2 1 67,2-16 0,-2 3-67,-4 15 0,-2 1 128,-3-4 1,-2 4 244,-2 2-312,-1-5-94,0 28-29,-1 17 867,-3 17-839,-7 23-1060,5-10 0,-1 4 1012,-2 11 1,-1 2 8,2-7 0,1 3-762,1-6 0,1 4 1,1 1 708,1 3 1,1 1 0,1 0-275,0 0 1,1 0 0,1 0 165,3 5 1,2 1 0,2-4-455,7 4 0,5-5-158,4-7 0,4-5 247,3-6 1,4-6-2836,1-7 0,1-5 3361,25 2 0,-22-12 0,-15-6 0</inkml:trace>
  <inkml:trace contextRef="#ctx0" brushRef="#br0" timeOffset="27804">23140 2903 14689,'4'-8'4053,"6"-25"0,-1-6-2687,-5 9-876,5-10 0,-2 2 177,-9 17-353,-2 9-236,2 7-56,-1 8 1,2 7 10,2 10-21,6 7-7,8 4 12,10-1-17,9-6 28,5-6-6,-7-8 102,9-10-29,-21-10 0,5-10 17,-17-9 17,-6-6 11,-8-1 50,-6 1-5,-11 5-28,-7 8-12,-8 12 29,-16 16-140,5 14-18,1 7-4,7 18-339,13-1 296,12-15 0,2 2-47,4 0 0,3 0-124,7 1 0,4 0-372,7 1 0,4-2-1308,9 0 1,3-2 1881,1-3 0,-1-4 0,12 6 0,-16-15 0</inkml:trace>
  <inkml:trace contextRef="#ctx0" brushRef="#br0" timeOffset="28898">25015 2929 24760,'2'-46'484,"-1"-1"1,1 1 0,2-12-1,0 3-380,2-1 0,2 4-858,-2 18 1,2-1 803,1-10 1,2-6-1,-1 4 31,-1-3 1,-1 2 4,2-8 1,-2 4 42,-7-7-95,-6 42 492,-10 15-515,-6 20 0,0 9 1,-1 6-21,2 7 1,1 4-310,-2 2 1,2 4 294,8-9 1,2 3 0,1 0-658,1 15 0,1 2 573,2-11 1,0 3-1,2 1-229,4 7 0,3 2 1,0-5 77,-1 2 0,3 0-823,6-1 0,2 4 0,-1-10 515,-4-18 0,0-1-579,7 24 0,-1-3 38,-4-14 357,-9-17 828,-14-41 409,-16-36-145,-4 0 347,10 12 1,-2-5 290,-3-6 0,-1-2-120,0 0 1,0 0-413,8 13 0,-2 0 0,2 2 39,-1-2 1,2 3-136,-6-14 108,7 6-214,17 15-240,15 3-51,28 4 3,-7 17 0,4 2-42,-4 1 1,2 1 30,21-1 0,2 0-108,-7 0 1,2 0 128,-11 0 0,2-2 1,0-1-12,7-4 0,0-2 0,-2-2 26,-9 1 0,-2-3 1,-1-1 8,5-5 1,0-3-1,-6-1 16,-1-2 1,-5-2 27,3-10 1,-4-1 41,-11 11 1,-3 0 103,1-8 0,-2 0-14,0-6 437,-16 3-437,-4 33 440,-8 0-564,1 20 1,-11 14-6,-4 26 574,10-18 0,1 5-602,-2 16 1,2 7-7,5-8 1,3 3-1,0-2-7,0-10 0,2-2 1,1-1-704,1 5 1,2 1 0,2-9 715,3 2 50,6-15 320,24-39-358,-14 7-4,4-13 1,0-4 13,5-9 12,8-7 0,-5 6 164,-10 13-215,2 8 2169,-10 14-2163,8 9 0,-7 5 0,13 25-12,-3-9 18,13 12 5,-1-16-5,1-10-1,-6-8 18,6-8 33,1-20 45,0-9 67,3-19-68,-20 10 348,-1-12-151,-15 26-123,1-3-135,-6 19-17,-8 15-38,0 10-85,-2 18-84,3-1-1986,9 2 1,4 0 2170,8 10 0,1 6 0,-5-32 0</inkml:trace>
  <inkml:trace contextRef="#ctx0" brushRef="#br0" timeOffset="32270">28335 2412 7436,'3'-4'8060,"0"1"-3993,-3 3-3412,-61-47-185,25 36-291,-8-13 1,-2 6-180,-4 31 218,-3 13-1773,26-7 0,1 2 1591,1 4 1,2 1-21,3 0 1,2 1-11,-4 26 11,17-6 61,22-4 12,17-6 11,16-9 17,9-8 33,-2-11-28,-15-6 420,-3-12-52,-25-2-267,-1-9 3297,-20 2-3448,-13 2-6,-18 6 17,-14 9-11,-9 11-34,3 11-16,10 10-23,17 6-12,15 2 24,16-1-1,17-1-11,17-3-23,21-2 12,-21-18 0,3-2-317,4-2 1,0-2 321,1-2 1,0-2 5,-3-2 0,-1-3 14,-5-2 0,-1-2 53,24-13-27,-24 4 55,-6-7-28,-22 8-11,-1-3-6,-6 1 1,-3-1 5,-2 2 649,1 2-672,2 2 23,2 3-33,3 0-18,2 1 12,2-3-11,1 4 5,7-5-11,-6 5 17,5-7 50,-5 2 11,-1-2 6,-1-3-11,-2 2 22,-1-1 17,0 0 46,0 3 43,-1 1-16,0 4-62,0 2-100,0 3-6,-3 5-1,-2 14-16,-3 7 0,1 7-11,-2 9 34,2-5 5,-2 11-34,1-3 23,1-5 0,1-7-6,1-9-6,3-9 46,1-7 139,2-5-22,8-7-67,8-6 17,13-11-12,7-7-5,4-4-34,0 2-33,7 2-46,-8 11 12,-2 5 6,-6 10 28,-7 8-51,5 4-50,6 14 61,-11-5 12,12 10-6,-8-10-12,12 2 24,3-6-29,14-11 22,-20-7 40,15-15-11,-22-9 5,4-17-313,-20 16 1,-2-2 295,-2-6 1,-3-4-7,-1-17 1,-3-1-9,-1 17 1,-1 0 13,-3-18 1,-1 3-1,-1 24 1,-1 2 21,-1-4 1,-2 2 73,-6-14-29,1 20-94,4 15 10,-3 19 7,-2 15-12,-5 21-26,6-5 1,2 4 14,2 0 0,2-1 114,1 2 0,3 1-126,7 3 1,7 0-23,3-7 1,4 0-57,7 9 0,6 1-127,0-10 0,5 0 1,-3-4-540,-1-1 0,-2-4 610,12 7 1,-4-6-562,-10-12 68,-10-10-839,-12-9 968,-12-7-465,-44-25 773,-5 2 232,12 6 1,-1 0-44,12 6 0,1 1 138,-4-3 1,2-1 227,-9-11 14,16 9 0,1 1-99,-3-8 1462,3-5-1439,18 15-196,14-2-84,6 7 0,17 7 0,8 3 0,-3 2 0,1 2-122,7 0 0,3 1 122,5 1 0,-1 2-3,-12 0 0,0 0 0,14 0 1,-2-1 257,-18-1 1,-2-2-189,7-5 1,-4-3 5,-12-3 128,8-17 90,-22 7 342,-8-11-173,-7 8-258,-4 2 524,-6 4-608,8 10 67,-9-4-152,10 10-27,-4 7-12,6 3-5,0 25 11,8-10-50,9 29-85,12-6-175,-6-16 0,2 1-685,6 7 1,-1 0-1524,-3-8 1,-2 0 2517,1 0 0,-2-3 0,-3-3 0,-8-12 0</inkml:trace>
  <inkml:trace contextRef="#ctx0" brushRef="#br0" timeOffset="32463">29922 2285 17585,'35'22'-2179,"-14"-12"0,-9 2 1</inkml:trace>
  <inkml:trace contextRef="#ctx0" brushRef="#br0" timeOffset="33170">30266 2475 17916,'-1'-3'4391,"0"0"-2923,1 3-1401,14 23-17,4 8-33,-2-2 0,1 1-6,7 18-6,-11-18 1,-1 0-6,1 21 28,-5-6 45,-12-7 95,-7-24 134,-4-9 1,2-10-68,4-10-11,5-12-111,4 0 116,16-29-145,6 14-688,-3 12 1,1 1 597,11-4-153,25 4-49,-15 19 46,8 0-650,8 16-11,-19 3-303,15 9-213,-17-1 706,-12-2-610,-7 0 1109,-12-7 481,-1 0 448,-4-5 1976,0-2-1219,0 0-727,0 1-304,0-1-246,-1 2-40,1-1-65,-2 3-30,5 0 108,17 10-80,-1-6-82,14 3 1,4-1 95,20-2-81,-15-2 1,0-3-2,21-9 121,-21-2 30,-4-21-83,-20 0-169,3-16-97,-13 12 72,-5-17-28,-13 19-42,-11-7 50,-16 19 73,-15 8 93,-7 10 45,-2 13-8,7 13-32,13 15-64,16 16-245,20-24 0,5 2 137,8 3 0,6 0-73,6 2 1,5-1-103,6-1 0,4-2-437,3-1 0,0-3-2610,1-2 1,-1-2 3235,-5-6 0,-3-3 0,6 5 1,-15-14-1</inkml:trace>
  <inkml:trace contextRef="#ctx0" brushRef="#br0" timeOffset="36021">3001 4114 16392,'0'-10'2159,"-8"-24"1,-3-6-945,-6 3-831,0-7 0,-4 1 187,-12 9-129,-5 11-156,-2 11-96,-2 15-50,-3 17-84,20-1 0,0 3-17,-2 10 1,1 1-557,5-5 0,1 3 542,-5 12 0,2 4-3,3 2 1,2 2-29,3-2 1,2 2-9,2 2 0,8-3 14,19 11 246,20-21-190,16-20-17,-21-18 0,2-6 14,2-4 1,0-5 10,2-4 1,-2-4-91,-1-4 0,-1-2 149,-4-1 1,-3-1 2,-5 0 0,-3-1-82,5-27 113,-14 4 0,-5 5 28,-5 10 516,-2 10-606,0 12 180,-2 8-252,0 9 447,-5 13-459,-3 14-5,-2 17-1,3 10-10,7 5-12,16-2-281,12-5 292,17-10 14,-14-24 1,3-3-12,3-4 0,2-3-8,3-2 0,0-3 2,1-4 1,-1-4 5,-3-1 1,0-3 18,22-16-4,-20 1 4,-9-11 29,-17-6-22,-6-6 21,-10-11-21,-6 7-6,-1 1 11,4 13 33,4-3-10,6 9 446,4 1-497,15-2 0,-3 17 17,17 0-6,7 12-16,-6 4-1,16 12 1,-20 11-18,5 11 12,-8 10 22,-9 7-33,-9 5 22,-5-11-3,-5-13 0,0-2-2,2 1 2,3-1 0,3 0-42,10-2 34,14 6 50,8-20-44,8-9 16,6-14 0,1-8-11,-1-10 39,-5-7-5,-9-3-23,-7-6-33,-11-5 27,-9-4 51,-7 0-33,-13 3-29,-7 5 28,-10 7 23,-4 6-22,1 7 10,6 6-5,8 7-39,7 6 0,5 1 44,8 2-27,10 0-34,16 0 39,13-2 0,-5 0-14,-7 1 1,-2 0-9,2 0 13,0 3 1,0 2-20,-3 9 34,7 12 22,-17 8-33,-9 11-6,-6-7 6,-1 26-12,-1-19-11,5 17-33,5-18 44,8-8 1,7-7-23,5-9 5,6-9-61,4-10 0,6-13 34,5-10-210,-28 7 0,-1-2 254,0-3 1,-2-1 13,-2-3 1,-1-1-4,-2-1 1,-2-2 17,10-28 10,-7 3-102,-11 5 108,-8 9-22,-10 9 16,-7 11-33,0 10 23,-11 8-1,-8 19-5,-3 7 17,-4 18-29,13 4-5,10 3-17,9 0 457,13-5-440,5-14-17,27 2 17,-1-18 0,19 1-11,-7-18 39,-3-8 0,-8-11 132,-9-8-126,-8-7 0,-9-3 5,-4-2 28,-5 4 11,-3 8 29,-2 10-29,-2 8-61,1 8-17,-5 17-22,2 8 22,-2 18-12,4 6-10,17 11 16,0-17-16,23 8-12,2-25 18,17 0 4,7-11 1,-22-14 0,-1-3 5,14-3 12,-17-4 0,-2-4 10,2-13 1,4-11 28,-10-3 0,-9 3 95,-8 4-73,-5 16 34,-3 6-73,-4 12-34,1 4-5,-2 7 22,2 8-11,1 10 0,8 6-11,5 0 0,10-2 11,7-6-23,20-8-5,-2-11 34,2-8 39,-2-15-6,-13-6-17,-10 2 1,-1-2-18,7-9 51,4-15 90,-19 21 85,-1 0-231,-9 11 0,-3 9 0,-4 14 0,-5 25 0,0-2 0,-3 19 0,2-14 0,0 3-410,2-3 0,-1 2 410,-3 17 0,2 4 0,1-5 0,2 0-73,1 5 0,1 2-316,2-17 1,1 1 0,1 0-1199,0 3 0,2 0 0,1 0 1587,2 16 0,0-5 0,-1-18 0,0-5 0,2 6 0</inkml:trace>
  <inkml:trace contextRef="#ctx0" brushRef="#br0" timeOffset="36471">7266 4229 14269,'2'-9'4913,"0"1"-3623,5-22 0,0-5 128,-4 10-1276,5-11 1,-1 4 939,-9 23-1014,0 15 359,-2 2-393,-3 21 1303,-2 8-1379,4-2 0,0 3-56,1-3 0,1 1-382,1 8 0,3 0-296,3-7 0,3-2-887,6 19 1663,3-24 0,1-3 0,-4-8 0,8 3 0</inkml:trace>
  <inkml:trace contextRef="#ctx0" brushRef="#br0" timeOffset="37246">7632 3848 23110,'-42'-26'468,"-1"-1"1,-3 4 0,6 10-335,14 24-65,-4 5-2,13 11-39,10 15-11,7 2-11,5 2-6,23 0 28,-9-24-22,6-4 0,4-3 16,6-6 62,15-4-28,-22-9 182,0-20-47,-18-1-90,2-7 222,-20-11-138,-2 13-6,-11-10-45,1 16-83,-4 8-40,4 9-50,-17 19-34,11 6-196,-12 30 107,20-11-12,6 10-700,19 8-280,9-7 390,-3-13 0,4-2-945,23 13-1097,12-11 2268,-6-15 196,15-10 818,-13-17 417,-15-3 1,-1-3 669,16-18-107,-4-12-285,-18 7 61,-6-2-918,-8 16 139,-4 1-240,-6 15-146,-1 2-11,-1 11-33,0 3 1220,0 31-1231,0-2-12,0-2 0,0 3-23,4 20 12,-1-2-11,5-8 16,3-17 17,3 0 17,1-14 23,2-17 10,3-17-16,-1-4 78,10-21-11,-11 14 0,1-2-14,1-1 0,2 0-14,2-4 0,1 1 28,15-13-50,-1 12-45,-5 13-23,-2 12 6,-8 10-45,14 21-50,-12 6-129,9 23-347,-15 3-930,-13-14 0,-3 0-2168,-2 17 3669,-3-19 0,-2-4 0,0-12 0,-1-2 0</inkml:trace>
  <inkml:trace contextRef="#ctx0" brushRef="#br0" timeOffset="39114">10479 4010 22032,'5'-63'1435,"-1"0"0,0 9 1,-2 6-811,-3 11-373,-2 18-210,-2 18-92,-2 22 6,0 26 14,2-9 1,0 5-566,0 10 1,0 3 485,2-13 0,0 2 0,0 0-143,0 3 0,1 1 1,1 1-314,0 0 0,0 1 1,2-1-1643,2 0 0,1-1 0,0-2 2204,4 13 1,0-6 0,-2-18 0,1-5 0,3 2 0</inkml:trace>
  <inkml:trace contextRef="#ctx0" brushRef="#br0" timeOffset="40130">10232 4335 20252,'-43'-16'1026,"0"-1"1,7 3 0,7 3-943,16 7-50,20 3 5,19 0-17,26-1-22,-14-1 0,2 0-293,10-1 0,1 0 299,7-3 0,2 1-658,2-2 1,0-1 654,0 0 0,-1-2 5,-3 0 1,-4 0-9,-13 2 0,-2 0 39,3-3 0,-5 1 196,-3 0 174,1-1-84,-27 8-146,-14 3 484,-8 5-511,-11 8 1358,-6 8-1448,-1 11-23,5 6-22,10 1-28,9-1 39,20 0-6,0-15 35,23-1 10,1-17 22,15-8 7,3-10 21,-2-10 74,-9-5 55,-12 1 17,-14 2-22,-10 6-73,-9 7-50,-13 9-57,-6 11-44,-4 3-17,-3 14 0,12 1-6,2 8-5,11 1 0,25 1 11,-1-13 22,29 0-22,-2-17 3,-16-4 0,3-1 5,7-7 1,-1-2-4,15-5 15,-22 0 0,-5-3 36,-2-9 22,-3-10-5,-11-1-6,-12 0 45,-17-11-112,6 20-17,-14-10-128,17 30-141,-1-2-408,11 16-102,8 6 281,3 4-891,15 10 443,-7-11-3709,33 17-244,-25-21 1,1-2 1979,-1 2 0,0-1 2910,8-3 0,-1-3 26,11-5 2006,7-7 3236,-12-6-60,-11-9-3154,-15 1-1289,-7 3 2547,-15 4-2586,-8 7 6,-25 3-538,7 6-20,-1 9 1,1 2-104,3 5 51,-15 20-91,30-8 3309,4 8-3320,23 3 254,10-10-259,19-3 22,8-16 17,-8-6 6,13-8 61,-6-11 6,-4-6 33,-5-11-50,-23 6 95,-9-7 73,-15-4-151,-7 1-39,-12-5-29,-4 14-33,4 7-78,-4 6-247,8 9-649,-2 8-2611,5 11 2737,7 5 0,5-5 0,4-5 0</inkml:trace>
  <inkml:trace contextRef="#ctx0" brushRef="#br0" timeOffset="40820">13403 4452 21702,'8'-47'852,"1"0"1,-1 0-1,-1-6 1,0 0 0,-2 9-590,-3-3 132,-6 9 0,-2 4-311,0 18-51,-10-1 57,3 45-51,0 18-34,3-5 1,1 5-1685,1 9 1,1 0 1672,2-7 1,0 1-5,2-8 1,1 3 0,1 0-180,1-1 1,1 1 0,1-1 94,0 1 1,2 0 0,0 1-240,2 2 0,0 0 0,1-2 106,5 5 1,0-5 63,-1-7 1,-1-3-12,3 10 78,-9-27 2117,-12-30-2015,-8-24 16,4 6 1,0-3 140,-3-9 0,1-3-138,-1-9 1,1 0-12,2 8 0,2-2 17,2-4 1,1-5 0,2 3 1,1-6 1,2 0-197,1 3 1,0-3 0,3 3 152,2 10 1,2 3 0,1 3 6,1-7 1,5 1 4,13-11 1,6 5-350,-6 22 0,2 3 341,12-11 1,3 5 5,-15 17 0,2 5 0,12 3 0,0 5 11,10 11-28,9 4-78,-35 9 1,-6 6 88,-4 21 12,-9-10 0,-6 1 2,-11-2 0,-7-2 432,2-5 0,-4-1-438,-25 11 1,-5-1-11,12-13 0,-1 0-255,-16 8 1,1-1 214,19-13 1,3-2-270,-1 0 1,5-2-2267,8-1 2634,13 4 1,9-12 0,12-1 0</inkml:trace>
  <inkml:trace contextRef="#ctx0" brushRef="#br0" timeOffset="41737">14361 4118 16056,'2'-7'6352,"-1"2"-5759,-6-26 1,-5-5 246,-9 12-678,7-12 1,-5 2 527,-32 27-427,8 14-179,-8 1-3,20 8 0,4 3-25,-5 14-28,-7 17-22,23-4-1,14-1-10,15-5 27,13-3 17,14-10 1,8-7 32,6-11 18,-3-13 11,-5-10 56,-9-11 11,-10-10 5,-9-4-94,-9 7 145,-5-5 151,-6 11-218,-5 4-129,-5 7-12,-7 13 12,-3 11-22,-4 7-6,2 12-6,4 8-5,8 6 11,6 1 0,11 0 0,7-2-22,10-5 11,6-7 11,0-10 5,-1-9 23,-4-11-5,-2-10-12,-7-1 34,5-20-12,-9 3 1,6-15-23,-3 3-5,-2 9 16,14-7-11,-3 17 0,14-4-5,-1 15-12,3 7-5,4 13 0,-1 10 22,-2 14-11,-6 10-11,-7 6 17,-7 0-6,-4-2-6,0-5-5,2-7 28,5-8-12,6-12-10,8-11 33,9-17-12,5-12-8,-25 6 1,-2-3-1,0-5 1,-2-2-4,-2-5 1,-2-4-15,-2-4 1,-2-3-340,-1-4 0,-4-1 373,-1-2 0,-3 0 3,-1 3 0,-3 2 14,-2 4 0,-2 3 22,-1 6 1,-1 3 92,-9-15-28,1 17-129,2 14 0,3 8 0,1 16 0,-1 15 0,0 24 0,4-13 0,1 2 212,0 8 0,1 4-212,3-6 0,2 2 0,0-2-311,-1 3 0,2 0 311,1-3 0,1 1 0,1-4 0,1-2 0,0-3-26,2 9 1,1-1-149,-1-6 0,1-3-626,10 19-718,-3-18-1238,-1-19 2756,-3-20 0,-7 2 0,-3-7 0</inkml:trace>
  <inkml:trace contextRef="#ctx0" brushRef="#br0" timeOffset="42146">15291 4184 16893,'-3'-4'6032,"1"1"-4717,2 3-1259,38-59-62,4 41-22,-2-14 0,5 2-506,-4 25 0,2 7 475,2-4 0,0 1-11,0 1 0,-1-1-11,-3 1 0,-2-2-1,-4 0 1,-2-1 267,20-5-136,-14-5 80,-16-4 88,-11-4 112,-11-1 107,-8 0 938,-7 5-686,-5 3-112,-4 4-123,3 3-157,3 4-191,7 1-78,6 2 0,5 8 6,10 10-1,11 18-1712,2-4 0,2 1 1696,13 17-26,-7-11 1,-1 0-116,-10-12 0,-1-1 101,5 5 1,-2 3-129,-1 6 0,-5 1-286,-3 16-73,-14-23 1,-6-3-1586,-27 0-4178,-12-13 6273,4-14 0,13-5 0,14-3 0</inkml:trace>
  <inkml:trace contextRef="#ctx0" brushRef="#br0" timeOffset="42297">15928 4059 26497,'17'13'-23,"-8"22"-1007,-22 24-102,3-14 0,1-2 0,-3 6 0,2-3 0</inkml:trace>
  <inkml:trace contextRef="#ctx0" brushRef="#br0" timeOffset="43754">17272 4451 25489,'-21'37'-1377,"0"0"1,0 0-1,-11 18 1,1-4 1376,9-22 0,1-3 0,-8 10 0,15-16 0</inkml:trace>
  <inkml:trace contextRef="#ctx0" brushRef="#br0" timeOffset="44287">18308 4221 21140,'2'-3'5279,"-1"1"-3779,-1 2-1017,-19-66-585,0 44 96,-3-14 1,-4 3-196,-2 28 95,-16 11-302,16 9 116,-4 13 23,5 9-50,9 8 279,11 6 34,20 5-11,2-27 0,6-1-1682,20 7 1,3-3 1695,-11-9 0,0-1-6,18 6 1,-1-3-126,0 0 89,-3 2 29,-24-8 21,-27-3-5,-26-2-5,-25-1-12,19-8 0,-3-2 1523,-1 0 1,1-3-1521,2-2 0,2-3-266,-18-9-419,22-9-1233,20-4-3327,23 0 5259,8 5 0,-1 9 0,-5 6 0</inkml:trace>
  <inkml:trace contextRef="#ctx0" brushRef="#br0" timeOffset="44664">18870 4239 18919,'0'-3'4581,"0"0"-2318,0 3-1955,-62-20-140,29 26-121,-8-10 1,2 6-14,7 34-28,13-2-12,10-3 0,5 1-38,11 16 21,1-13 1,4-2 22,7-7 0,5-3-139,2-2 0,3-3 153,2-3 0,0-4 87,25 2-28,-16-10 190,0-21-45,-22-5-44,2-22-23,-16-5-22,-12-9-303,-7-2 353,-8 7-17,-3 10-78,-2 13 196,0 12-426,1 10-285,4 9-381,6 10-215,8 11-42,9 2-8762,27 18 8797,-10-21 1,9 6 0,-20-21 0</inkml:trace>
  <inkml:trace contextRef="#ctx0" brushRef="#br0" timeOffset="44972">19210 4318 22201,'0'-6'4150,"0"2"-3539,0 4-331,-10-62-213,10 44-73,-2-45 12,23 69-6,4 4-12,7 12 1,2 5 0,-8-3 0,-1 3-9,13 11 1,-3 4-35,-8 2 1,-5 0 25,3 13 6,-16-20 0,-7-3 10,-19 0 18,-12 2 11,-10-15 106,0-16-73,17-11 46,8-22-35,23-10-33,10-17-34,-2 25 1,4 1-29,3-1 1,3 2-51,19-13-143,-16 21 0,4 3-1427,2 6 1,1 1 1653,4 1 0,-1 1 0,18-2 0,-23 7 0</inkml:trace>
  <inkml:trace contextRef="#ctx0" brushRef="#br0" timeOffset="45213">20394 4029 22767,'2'-12'2175,"2"-29"1,-1-5-1442,-5 10-482,4-11 0,-3 3-34,-8 25-145,-2 18-49,-1 27-24,-3 29 0,7-14 0,2 5-771,1 8 0,1 3 771,4 5 0,3 0-54,3 1 1,4-1-68,2-3 1,3-3-152,1-5 1,0-2-489,-2-6 1,-1-3-759,-4-5 0,-3-1 1455,-12 23 1,3-26 0,-10-10 0</inkml:trace>
  <inkml:trace contextRef="#ctx0" brushRef="#br0" timeOffset="45780">20269 4386 20274,'-6'-7'3607,"2"1"-3336,-26-20 1,-5-3-76,12 12-185,-17-14 1,13 5-74,47 21-11,2 3 0,11 2 1,7 0-948,10 1 1,0-1 982,-9 1 1,2-1-43,19 1 1,-1-1-161,-23 1 0,-2-1 76,10 0 1,-2 0 81,-11 0 0,-1-1-203,12-2 1,-4-2 356,-8 0 196,19-8 179,-44 5 1230,-4-1-1168,-13 1 827,-9 4-995,-1 2 1199,-31 21-1390,20 4-100,-12 14-40,28 0 0,16-11 34,25 17-40,-5-21 12,3-2 0,3-2-6,17 0 0,-11-10 1,1-2 16,21-3-40,-6-6 63,-13-15-18,-17 3 91,7-25 66,-17-3-128,1 0 38,-15-6 29,-7 19 0,-13-4-23,-9 6-33,-11 10-40,11 13 1,-1 3-28,-12 6-15,12 4 1,3 5-9,-3 21-47,14 0 0,4 5-76,8 7 0,6 2-221,3 0 0,5 1 145,8-1 0,4-4-390,3-11 1,2-3 193,3-3 1,3-2-1110,9-1 1,3-3-3396,-5-7 1,0-3 3618,-1 0 0,-3-4 0,1-4 0,-23-3 0</inkml:trace>
  <inkml:trace contextRef="#ctx0" brushRef="#br0" timeOffset="46271">21813 4405 26603,'-34'-26'162,"0"0"1,0 0-1,-16-9 1,3 12-130,-4 27-19,18 3 0,1 4 20,-19 18-37,18-2 0,2 3-261,11-4 0,3 1 258,3 5 1,7 0-12,23 13 0,6-14-11,27-2 0,5-14 31,-9-9 0,2-2 5,-7-5 1,-1-3-733,4-4 0,-2-3 740,4-11 454,-5-19-412,-25 10 1,-2-4-14,1-4 0,-2-4-396,2-14 1,-1-2 442,-3 0 1,-1 2-32,-1 9 1,-1 1 113,0 4 1,-1-3-1,0 6-91,0 4 1,-1 2-85,2-11 0,0 4 0,1 6 204,-3 19-204,-2 19 1166,-2 10-1166,-4 33 0,-2-12 0,-1 6-510,-2 7 0,-2 7 0,1-1 510,0-1 0,0-1 0,0 3 0,2-6 0,-1 3 0,2 0 0,0-4-118,2-3 0,1-4 0,4 4 118,4 3 0,4 4 0,1-2 0,-1-8 0,4 20 0,4-7 0,-1 0 0</inkml:trace>
  <inkml:trace contextRef="#ctx0" brushRef="#br0" timeOffset="47634">24386 4294 20174,'2'-7'3878,"-1"1"-3330,-1 6-383,0 0 379,-73-56-195,14 47-628,21-5 0,-5-5 0,2 10 354,-2 17 1,3 9-51,3-1 0,3 3 110,6 0 1,4 2-153,-6 23-3098,19-2 3098,15-8-169,33 10 135,10-20 40,-10-9 0,4-2-253,0-7 0,-2-4 275,-7-2 0,0-3-26,10-6 0,-3-5 144,3-15 1279,-15 7 1,-3-2-1263,-1-18 11,-11 3 203,-7 7-208,-6 9 1565,-5 9-1666,-5 9 251,0 8-285,-12 20-45,1 19 28,-1 1-9,12-12 1,4 2-14,2 13-40,10 12-16,10-7 38,3-16-77,19-1 55,-11-22 34,11-2 28,-10-20 11,-3-9 23,-2-8 11,-3-3-23,-4 7 23,2-2 17,1 4-6,2 4-34,-1 4-5,7 12-17,-5 8-11,12 6 22,-7 5 0,4 7-11,-11-8 0,3 5 0,-12-11 28,2 0-11,-3-5-12,-3-4 29,3-4-6,0-4-17,5-3-11,3-2-11,7 1-23,6 2-44,8 4-68,5 4-139,2 6-275,-1 5-359,-2 6-403,-1 1-218,2 1 414,3-4 745,3-5 482,0-5 268,-3-6 309,-5-7 219,-5-7 55,-5-6-73,-5-6-168,-4-4-133,-4-3-97,-7 1-100,-5 4-129,-5 9-157,-9 9-72,-9 8-18,-11 14 1,-9 11-12,6 5-5,10-1 0,1 3-40,-1 12 12,8-12 0,4 1-28,13 13-6,16-9 0,17-11 62,11-13 11,-8-11 39,17-23 28,-24-6-25,-11 5 0,-1-4-208,-9-1 1,-3-3 229,-1-6 0,-1-2 23,-2-5 0,0-1 47,0-3 1,0 0 111,0-6 1,1 3-161,-2 18 1,1 2 64,0-5 1,1 6-129,-2 8-23,0 5 0,-2 21 0,-2 26 0,0 28 0,0-15 0,0 4-627,0 7 1,0 3 626,3 5 0,0 0-225,1 2 1,3-2-585,1 0 0,3 0 809,2 0 0,1-4 0,-6-23 0,-1-3 0,8 21 0</inkml:trace>
  <inkml:trace contextRef="#ctx0" brushRef="#br0" timeOffset="48247">27397 4431 21849,'18'-54'762,"0"0"0,-1 2 0,-4 11 602,-10 24-1168,-1 4 182,-4 17-389,-1 15 200,0 5-183,1 27 5,2 2 1,2-18 1,2 1-19,1 0 1,4 0-1,9 4 1,4-2-4,1-8 1,3-2 8,0-2 0,1-3-3,4-6 0,1-6-3184,25-7 3215,-10-5 34,7-20-9,-29-11 59,2-14-28,-11-8 6,-9-2-29,-12-7-27,-4 16 120,-6 3-233,6 25 3148,3 7-3427,4 9-482,4 13-376,8 6-1018,9 13-3329,7 1-3247,-5-8 8031,-3-5 0,-12-13 1,-2-1-1</inkml:trace>
  <inkml:trace contextRef="#ctx0" brushRef="#br0" timeOffset="48838">28084 4450 15838,'2'-7'7125,"0"2"-5613,-2 5 605,0 0-1994,1-47-95,1 35-17,5-28 12,11 65-23,1 8 11,5 6-3397,-1 16 3380,-12-28 6,4 29 6,-11-34 16,-1 5 73,-4-17-11,0-5 67,0-6 6,1-11-112,-1 2 3470,10-23-3448,4 9-3425,13-10 3375,-3 14-196,19 2 179,-19 12-12,35 10 7,-33 5-12,24 16 17,-27-5-6,1 3 1,0 3 5,1 3 0,11 15 11,-17-25 0,1-8-5,-3-6 3314,9-9-3298,0-8 62,10-20-5,-9-8 16,-5-20 246,-12 15-224,-6 7 1,-2 0 123,1-10 5,-2-15-239,0 33-7,0 6 0,-1 16 0,2 0 0,-1 7 0,11 19 0,5 13 0,-2-1 0,1 2-494,10 26 494,-9-16 0,1 3 0,0 3 0,-1 1 0,-2 0 0,-1-1 0,0-2 0,-4-2-144,-10-4 1,-6-4-58,-5-3-430,-10-4 0,-5-4-1308,-11-12-6154,-17-6 7301,23-18 0,13 0 0,12 2 0</inkml:trace>
  <inkml:trace contextRef="#ctx0" brushRef="#br0" timeOffset="49220">29439 4442 26766,'-44'34'50,"1"-1"0,4-1 1,12 1-46,27 12 12,24 13-11,-1-18 2,-1-14 1,2-2 2,14 2 6,0-2-1,13-8 57,-19-16 73,9-12-85,-21-5 141,-9-45-174,-13 28 17,-4-3 0,-4 0 27,-18-4-27,8 16 0,-2 1-6,-14-9-14,8 13 1,1 4-66,-2 2-88,-6-2-180,25 16-415,14 10-1025,16 14-3203,17 9 4951,3 1 0,-11-12 0,-12-10 0</inkml:trace>
  <inkml:trace contextRef="#ctx0" brushRef="#br0" timeOffset="49571">29807 4622 27225,'10'-40'78,"0"0"0,1 4 1,5 12-68,19 41 0,12 14-19,-20-8 0,0 3-348,0 2 0,0 3 325,-3 0 0,-2 2-8,-3-1 0,-4-1-51,3 26 197,-26-10-135,-20-16 22,-18-14 34,-2-17 34,7-14 33,12-14 0,14-8-67,11 5 11,28-13-44,-3 23-37,12 1 0,5 3-171,19 3 92,-13 6 1,1 2-298,-7 3 1,0 1-628,1 1 0,-2 0-159,22 1-3168,-17 0 0,0-1 4372,4 0 0,5-1 0,-34 1 0</inkml:trace>
  <inkml:trace contextRef="#ctx0" brushRef="#br0" timeOffset="49786">30713 4463 21420,'0'-43'1263,"0"1"0,0-1 0,0-15 0,0 7-524,0 6-307,0 16 150,1 7-452,-1 16-102,-3 8-9,-2 23-7,-4 29-4,4-13 0,1 5-682,1 12 0,0 3 668,2-16 1,1 1-1,0 1-18,1 2 0,0 0 0,2 0-34,-1-1 0,1-1 0,1 0-82,0-3 0,0 0 0,1-1-311,2 14 0,1-1-776,-1-9 0,-1-1 1227,-1-9 0,0-4 0,0 4 0,-3-16 0</inkml:trace>
  <inkml:trace contextRef="#ctx0" brushRef="#br0" timeOffset="49971">30479 4681 24497,'30'-40'-38,"0"1"1,4 3 0,4 10-313,5 23 0,3 9-1234,7-1 1,1 2-366,3 1 0,1 2 1796,4 2 1,-4-1 0,-24-5 0,-2 0 0,20 4-1</inkml:trace>
  <inkml:trace contextRef="#ctx0" brushRef="#br0" timeOffset="50721">31346 4516 21304,'-3'-3'4151,"1"1"-3490,2 2-387,-64-32-195,40 25-68,-13-9 0,2 7 6,24 21-6,5 9 6,13 7 5,14 5-16,17 4-17,12-2-180,2-7 230,-5-12 12,-9-11 10,-12-14 6,-10-9-5,-13-21 0,-19-12-29,0 7 6,-12 3 73,-2 17 34,-7 3-17,-11 0-51,1 9 135,5 14-229,10 11-1,10 13-22,12 12-12,17 12-50,18 8 11,-5-26 1,4 0-65,4 2 0,2-2 31,-6-7 0,4 1-531,9 2 1,5 2-1,-3-4-264,-8-6 1,1-2 461,11 6 1,5 3-1,-2-6 24,-6-8 1,0-3 161,6 2 0,1-4 306,-7-4 1,-2-5 181,24-12 51,-13-16 34,-8-16-127,-21 17 1,-1-4 198,4-11 0,-2 0-207,-6 13 0,-1 0 204,3-11 1,-4 1 327,-8-2-224,-18-5-216,-16 28 1,-9 6-127,-4 6 1,-3 4-599,-5 2 0,-1 6 509,-7 9 0,4 7-37,13 1 1,3 4-15,-5 6 1,4 4 474,10-1 1,9 4-521,12 5 1,8 0-6,11 12-25,10-21 0,8-5-164,-1-15 0,3-5 175,10 2 0,2-3 25,1-5 0,2-7 28,7-7 1,0-15 134,-23-8 1,0-12 0,-2-7-1,-1 1 1,-2 5 17,5-3 0,-3 3 1,-1-7-340,-5 3 0,1-8 0,-2-2 0,-2 3 0,-5 8 466,-4-9 0,-5 9-120,0 13 0,-1 3 1163,1-19-1093,-3 32-200,1 5-13,-2 33 0,-2 5 0,1 12 0,0 7 47,-2 3 0,-1 6-128,-1 7 0,-1 6 1,0-3-131,2-15 0,0-2 0,-1 2-358,-1 3 1,0 5 0,0-1-1,1-3 569,0 0 0,1-3 0,0-3 0,-1 7 0,0-3 0,2-8 0,1 1 0</inkml:trace>
  <inkml:trace contextRef="#ctx0" brushRef="#br0" timeOffset="52322">2249 6152 18666,'2'-8'3972,"0"1"-3309,4-21 1,0-6 417,-7-10-877,3-1 1,-2 0 58,-17-11-134,-6 5-84,5 8-14,7 14 0,1-3-3,0-7 0,1-1-893,1-2 1,-1 0 884,1-8 0,2 1 24,2 9 1,1 5 319,0-8-381,2 13 45,-1 41 17,-2 22-11,-1 11-448,1-5 1,-1 8 0,1-1 416,0 15 0,0 4-13,1-18 0,0 5 0,1-1 1,-1-2-4,1-1 0,1-3 0,1 3-70,1 1 0,2 3 1,1 1-1,0-5-112,1-4 1,2-3 0,0 2-185,3 14 0,1 4 0,2-5-1136,3 6 0,0-7-65,-3-13 1,-2-2 1579,-2-1 0,-2-5 0,-2-8 0,-3-2 0</inkml:trace>
  <inkml:trace contextRef="#ctx0" brushRef="#br0" timeOffset="53345">1829 6374 19807,'-31'-31'707,"-1"0"0,0 0 1,-10-10-1,12 2-634,25 1-45,31-1-28,1 17 0,4 1-595,-1 3 0,4 0 595,11-3 0,6 0 0,-1-1-1594,8-3 0,0-1 1592,-12 7 0,2-2 1,0 0-22,3-5 1,0-2 0,-6 2 248,-2-3 1,-2-1-229,-5 4 0,2-3 0,-5 1 19,-3-4 0,-5 1 27,7-14 377,-12-2 195,-14 26 462,-1-2-731,-9 22 3131,-4 17-3164,-8 19-130,-5 24-205,10-22 0,1 4 51,2 4 1,2 2-14,1 3 0,2 1-20,2 1 0,1 0 6,2-2 0,1 0 5,0-4 1,2-1-274,0-6 0,3-3 259,7 22 6,1-18 45,-1-19 5,-6-11 101,7-22-106,-1-11-17,7-21 6,0-9 830,-4 9-859,-5 12 1,1 2 5,7-4 569,5-4-597,10 20 6,-10 15-22,12 8-7,-9 14-10,0 9-23,-1 5-44,3-2-63,4-4-72,6-9 90,-6-8-298,25-17 365,-29-2 44,3-7 1,-2-4 78,0-12 3,-11 7 0,-1 0 81,2-19 68,-8 3-68,-8 11 212,-12 1-178,-8 18-51,-14 3-56,1 13 14,-1 10 1,0 3-43,-4 7-17,-3 9 1,3 4-12,7 12 8,8-13 1,5 1-25,20 18 5,19-10-34,23-14-355,-18-21 0,3-5 378,4-2 0,0-5 22,3-5 0,-1-2 23,-9 1 0,0-4 16,11-13 0,-4-5 20,-15 8 0,-2-2 22,9-11 1,-2-1 29,3-20 158,-12 5 45,-9 10 45,-6 11-113,-3 13-184,-1 8-45,-1 13 755,-2 15-738,1 18-23,-1 1 6,1-1 0,1 2 17,0 18-177,0-17 0,1 0 127,5 16 27,5-12 6,8-15 17,9-13 0,8-18 11,10-16-6,-19 1 0,-1-4 6,2-3 0,0-4 39,0-2 1,-1 0-7,15-18 40,-13 17 0,1 2-17,8 1-50,17-3 382,-14 27-444,-2 18-73,-3 15-218,-1 16-343,-19-19 1,-1 1-908,0 3 1,-2 0 1568,1 3 0,-1-2 0,1 4 0,-3-6 0</inkml:trace>
  <inkml:trace contextRef="#ctx0" brushRef="#br0" timeOffset="53963">6146 6129 24475,'0'-9'2475,"0"1"-2010,0 8-325,0 0-134,0-19-1,0 47-16,6-2-34,-1 10 1,3 5-102,4-2 0,4 0-229,5-2 0,3-1-590,3-3 0,3-2-161,0-4 1,0-3 60,-1-5 1,0-4 73,21-1 946,-13-16 1086,8-34 550,-20-8-771,-8 10 1,-3-2-110,-2-16 54,-8 15 0,-1 2-43,-2-5-218,-2-7-280,-5 32 280,-6 25-392,-11 25-59,5-6 1,0 2-172,1-2 0,-1 1 148,-10 25 1,1 3-564,9-15 1,2 1 519,2-1 0,-1 3 0,3-1-52,1 12 1,4 0-132,1-1 0,3 0-414,5-4 0,3-1-1626,3-6 1,3-3 2235,2-8 0,1-5 0,6 6 0,-7-19 0</inkml:trace>
  <inkml:trace contextRef="#ctx0" brushRef="#br0" timeOffset="54662">7171 6406 26820,'-58'3'74,"1"1"1,1 11 0,11 7-92,17 32-19,15-17-1,7 0-7,16 4 167,13 3-146,17-13 12,13-15 45,8-16-23,-1-16 56,-5-13 34,-13-10-11,-16-7-12,-12-7-5,-13-4 5,-8 22 1,-1 1 0,-6-13 21,-16-7-55,6 30 35,-19 3-92,14 12-55,-13 17-50,19 13-57,2 14-106,12 8-106,21 2-124,22-4 146,-8-23 0,4-3-146,6-3 0,2-3-166,3-4 1,1-3 490,2-5 1,0-4-112,-1-2 1,-1-4 496,-3-3 1,-2-3 308,-1-6 1,-4-1 252,10-20-399,-11 4 347,-20 6 278,-8 14-507,-1-1 503,-3 10-839,-2 6-41,-3 10-111,0 4 51,-10 28-68,8 5 3,2-8 1,1 0-3,6 16-20,6-13 0,4-2 3,16 9 8,-4-14 0,3-4 3,32 1-253,-25-18 1,0-4 299,1-6 1,-1-4 13,0-2 1,-2-5 19,3-9 1,-3-4-26,8-11 8,-17 8 1,-4-2-166,-2-11 174,-1-12-28,-7 4-12,-4 7-55,-7 10-421,0 11-1393,-6 12 1864,-5 13 0,7 0 0,-3 4 0</inkml:trace>
  <inkml:trace contextRef="#ctx0" brushRef="#br0" timeOffset="55113">9723 6169 16697,'16'-40'776,"0"0"0,0-1 1,1-4-1,0-1 0,-2 3-275,-2-1 1,-2 2 663,0-2 0,-3 3-639,-10-6 546,-6 27-999,-7 28-17,-3 27-42,6-2 0,1 6-461,-1 13 1,-1 3 444,4-10 0,1 2 0,0 1-11,0 3 0,1 1 0,0 1-36,1 2 1,0 1-1,1-1-78,1 0 0,0-1 1,2 0-173,2-1 0,0 0 1,2-1-616,0-2 1,2 0 0,0-2-2364,1-3 0,1-1 0,0-3 1890,1 4 0,0-5 1,2 11-1,-6-38 0</inkml:trace>
  <inkml:trace contextRef="#ctx0" brushRef="#br0" timeOffset="55855">9585 6492 21595,'-27'-44'937,"0"0"1,5 8-1,5 7-858,9 14-90,24 10 22,23 2-31,9 2 1,5 0 13,-14 1 0,2 0-901,14 1 0,6-1 0,-6 1 890,-16-1 0,0 1 2,8-1 0,6 0 1,-5-1-250,-3-2 0,-2-1 283,7-2 1,0-3-127,-5-5 1,-3-3 318,12-13-57,-16 0 265,-25 2 1725,-11 7-1770,-10-3 1354,-18 6-1505,-9 9-129,-4 8 84,-9 18-106,6 11-68,17-8 1,0 2-3,1 10 0,4 1 509,-4 12-526,13-13 0,5-1-5,15 6 14,11 3 44,19-12-6,23-16 1,-6-17-12,-24-4 1,-1-3 10,4-12 87,-13-1 1,-2-3 109,-1-11-79,4-10 6,-17 22-79,-6 17-50,0 7-39,-2 5 33,-5 15-44,-2 7 22,0 15 0,4-9-11,9 6 0,9-11-1,15 0 40,14-10-45,-6-13 1,0-5-7,17-5 29,-7-9 0,-1-6-18,4-17-376,-15 7 0,-2-3 393,-10-1 1,-3-2 5,-1-6 1,-3-2-837,-1-6 0,-2-1 830,-3 11 1,-2-2 48,-2 3 0,0-4 1,-2 5 20,-3 2 1,-1 2-31,2-9 0,-3 2 174,-12-4-219,5 34 0,-4 3 0,-10 41 0,-1 17 0,5-6 0,0 5-269,2 6 1,1 2 268,7-13 0,0 1 0,1 1 0,2 2 0,1 1 0,0-2-43,0 10 1,2-1-205,5-4 1,3 2 0,2-4-384,4-1 0,3-1 36,0 9 1,7-2 593,15-4 0,0-8 0,-10-12 0,22 13 0</inkml:trace>
  <inkml:trace contextRef="#ctx0" brushRef="#br0" timeOffset="56279">11512 6233 23388,'9'-55'1154,"0"0"0,-1 6 0,-2 7-852,-8 17 336,-3 4-447,1 14-141,-2 0-50,3 6 6,1 5 22,-2 12-28,3 4 0,-2 9 0,3-4 0,0-7 0,0-1 11,0-10 11,0 0 6,0-6 264,0-1-248,1-5-44,0 0 17,0-6-6,-1 3-5,1 0 16,-1 3-10,1 1-18,-1 3-358,1 0 28,0 0-112,3 1-314,4 4 208,1-1-970,2 6-845,-5-2 2369,-3 3 0,-3-5 0,-3-1 0</inkml:trace>
  <inkml:trace contextRef="#ctx0" brushRef="#br0" timeOffset="56912">11009 5950 21612,'-3'-50'1133,"0"-1"1,1 5-1,3 7-466,6 10-191,5 5-173,-1 9-180,-2 7-50,-3 12 78,-2 17 50,-2 23-139,-3-10 0,-1 4-533,-4 8 1,-1 3 498,-3 7 0,-3 2-56,2-10 0,-2 2 0,1-3-23,-1 4 1,0-1-118,3-7 0,1 1 0,2-3-563,3-4 1,4-1-911,2 5 0,3 0 1641,5-5 0,1-5 0,5 4 0,0-13 0</inkml:trace>
  <inkml:trace contextRef="#ctx0" brushRef="#br0" timeOffset="57272">11356 6125 26301,'-1'-44'89,"-12"19"-33,-24 53-22,10-9 0,-3-1-6,-6 1 0,-2 0-256,-1-1 0,1-1 326,3-4 0,2 0 59,-15 4 68,23-8-157,16-4 44,8-1 16,7 6 12,8 9-33,15 12-46,14 10 173,-1-5-240,-1-8 1,3 0-527,-9-9 0,0-1 448,17 7 0,2-1-193,-10-8 0,0-3-743,-2-3 0,-1-3-3298,-3-1 0,-2-4 4318,21-4 0,-26 0 0,-14-3 0</inkml:trace>
  <inkml:trace contextRef="#ctx0" brushRef="#br0" timeOffset="57672">11638 6196 22655,'0'-4'3601,"0"1"-2492,0 3-1070,-4-23-11,3 26-17,-3-18 28,12 41-27,8-7 21,14 6-10,8-11 16,1-6 45,-2-9-3347,-4-12 3319,-13 0 56,-4-15 33,-17-8-106,-4 6 51,-13-14 106,-15 17-62,-3 7-83,-2 5-5,0 16-46,7 13 0,0 3 0,8 10 0,2 4 0,-3 22 0,9-4 0,4 0 2968,7 11-2968,12-19 0,7-2-54,3-13 1,5-4-645,19 10 1,5-2-1809,-3-9 0,2-3 1855,4-1 1,-2-4 0,2-4-1,-23-7 1</inkml:trace>
  <inkml:trace contextRef="#ctx0" brushRef="#br0" timeOffset="96904">14149 6088 22917,'0'-51'827,"0"0"0,0 9 0,-5 10-687,-12 24 241,-9 28-302,-6 21-4152,2 4 4089,10-8 1,0 4-20,-2 12 1,2 2 335,2-11 0,1 4-376,1 7 0,-1 6 1,3-5-960,3 0 0,1-3 809,2-10 1,0 1 0,0 1-960,0 5 0,1 1 0,-2-1-985,-2-7 0,-3-2 1,2-1 1472,-4 22 0,-2-3 174,-7-4 0,-3-11 3427,-5-18-1862,1-7 1940,0-51-1598,20-17-1148,3 17 0,4-3 254,11-24 1,8 0-367,1 16 0,3 1 162,0 2 1,3-2-1,2 4-336,10-5 0,4 6-75,2 3 0,2 3-96,2 4 0,1 3-198,1 1 0,0 3-169,0 0 0,0 1 73,-2 1 1,-1-1 248,-3 1 1,-2-1 237,-3 1 1,-3-2 173,-4 2 1,-2 0 2994,11-15-1700,-13 8 416,-11 7-848,-7 7-58,-4 5-794,-1 4 1128,0 2-1167,0 10-5,-1 8-90,0 7 642,-4 28-726,3-9-82,0-11 1,0 1-972,1 24-1943,1-4-6807,0-5 8077,0-17 0,0-13 0,0-14 0</inkml:trace>
  <inkml:trace contextRef="#ctx0" brushRef="#br0" timeOffset="97081">14692 6059 23825,'-51'-10'-1996,"12"6"1,40 33 0,0-12 0</inkml:trace>
  <inkml:trace contextRef="#ctx0" brushRef="#br0" timeOffset="97434">14909 6351 27628,'28'-38'17,"4"21"-23,-1 59-33,1 12-14,-18-23 0,-2 2-249,-2 0 0,-4 2 232,-4-1 0,-4-2 42,-4 19 132,-26 1-14,4-31 10,-14 0 12,11-27 12,5-14-1,10-14 298,7-8-399,28-15-22,-1 16-190,5 13 0,4 2 78,20-3-40,-16 12 1,2 2-227,0 2 0,0 2-370,-1 2 1,0 3-2177,29-2 2924,1 4 0,-28 3 0,-5 1 0</inkml:trace>
  <inkml:trace contextRef="#ctx0" brushRef="#br0" timeOffset="97720">15825 6245 27891,'-19'-29'0,"0"0"0,-11-5 6,30 69-1,7 16-16,5 10 8,-3-27 1,2 0-241,3 1 0,0 0 243,2-2 0,2 0 5,-1-3 1,-1-2-34,13 20 85,-12-9-152,-15-7-252,-18-8-420,-16-7-595,-14-9-1079,-9-14 2441,22-4 0,3-2 0,-5-2 0,4-6 0</inkml:trace>
  <inkml:trace contextRef="#ctx0" brushRef="#br0" timeOffset="97897">15727 6230 22823,'3'-2'3467,"-1"0"-2711,-2 2-611,1 36-83,-9-1-104,2-1 0,0 4-362,-5-5 1,1-1-1051,0 4 1,1 0 602,3 4 1,1-1 0,0 3 0,5-3 0</inkml:trace>
  <inkml:trace contextRef="#ctx0" brushRef="#br0" timeOffset="98188">16042 6733 22907,'9'-7'1806,"30"-29"0,7-9-1465,-25 21 1,0 0-857,12-12 0,6-6 0,-6 3 671,-6 0 1,-4 0-62,2-7 1,-2-2-15,1-7 0,-2-2-8,-9 16 0,0 0 0,-3-1-31,4-19 1,-5 1-43,-4 8 0,-3 3 315,-5 11 1,-2 5-316,-7-7 334,-4 24-334,-4 24 0,-5 24 0,10-4 0,1 6-325,-3 10 0,1 5 325,0 11 0,3 3-16,5-19 0,2 2 0,1 0 16,1 1 0,1 0 0,3-1-392,2-2 1,3 0 0,2-2 391,5 18 0,5-2-460,3-3 1,4-3-1197,-1-5 0,1-3 1656,0-5 0,-2-5 0,2 4 0,-7-17 0</inkml:trace>
  <inkml:trace contextRef="#ctx0" brushRef="#br0" timeOffset="98364">16165 6415 27606,'48'-42'-344,"-1"0"1,-16 6-1,3 7-939,7 20 1,6 8-1,-3 2 339,-5-3 1,-4 2 0,-1-1 0,-4 1-1,4 0 1</inkml:trace>
  <inkml:trace contextRef="#ctx0" brushRef="#br0" timeOffset="101130">18306 6416 22431,'1'-60'955,"1"0"1,-2 6 0,-4 7-508,-13 8-84,-10 13-179,-8 12-90,-3 15-33,-4 16-51,0 17 6,20-11 0,2 4-512,-4 10 0,2 2 489,-5 17-3,14-15 1,4 0-14,11 11 9,16 8-4,18-12 6,-10-30 0,2-3 13,2-3 1,2-4 31,26-1 39,-12-12 33,-14-7 6,-15-6-22,-10 1-34,-13 0 696,-2 6-707,-29 2-29,-1 11 29,-22 9-128,4 14 83,5 11 0,9 8-16,16 3-40,14 1-116,23-1-142,21-3 6,-4-23 0,4-3-703,9-2 0,4-3 518,7-2 0,1-4 51,2-4 0,1-3-66,-3-4 0,-1-3 429,-6-2 1,-3-4 151,-1-5 0,-4-2 50,9-7 252,-1-12 392,-26 16-67,-1-5 102,-5 2-152,-3 0 1050,0-1-1196,2-4 516,2-2-706,1-6-79,2-5-120,-5 9 0,1-1-65,5-18-5,-3 9 0,0-3-763,-5 8 0,0-1 751,3-13 1,-1-3-3,-5 10 1,0-2 0,-2 2 10,2-11 0,-4 1 20,-2-3 0,-3 5-166,-4-2 104,-9 18 0,5 27 0,-2 6 0,-10 28 0,7-2 0,-1 6 0,0 5 0,3-1 0,1 3-412,-5 14 0,1 3 412,0 8 0,2 3-8,5-18 0,1 1 0,2-1 8,0 1 0,2 0 0,3 0-269,4 18 0,6-2-722,5-5 0,7-4-82,7-6 0,6-5-729,3-8 1,5-6-1655,7-6 0,-1-7 2686,-15-7 0,-2-4 627,4-5 0,-5-6 3508,-7-20 187,0-11 632,-7-7-1389,-1-11-2083,-7 19 1998,3-14-1797,-9 30-350,0 0-552,-2 14-39,2 9 22,11 10 1,0-2-29,20 13-5,0-6-6,21 4 56,-8-8 1,-5-4 4,-14-10 29,-15-6 11,0-18-33,-8 6 33,-6-17 123,-8 7-73,2 5 85,-10-3-18,3 16-121,-8 0-52,-17 13 0,15 5 0,-16 19 0,25-4 0,-7 22 0,12 12-3392,3 4 3374,9-1-1135,14-19 1,4-5 295,5-3 344,-2-5 1,4-3-1337,7-13 1,0-6 823,12 2 468,-3-7 0,2-5 870,-10-7 1,-3-4 397,22-12 103,-21 5 1,-4-4 321,-9 2 1,-3 0-610,-1 0 0,1-1-124,-1-1 0,-1 0 247,2-7-392,-5 13 173,-2 5-151,-5 11 2777,5 7-3046,-2 6 1004,8 17-1015,0 9-39,0 2-1561,-6-2 1,-2 0 1593,-2 2 0,4 28-38,-8-22 10,0-5 45,-3-7 34,0-19 39,-1-7 3353,2-12-3437,0-24 28,3 5 95,7-31-73,10 16-25,-1 13 1,3 1-4,19-14-27,9 7-208,-9 22 219,-10 9-12,5 11-44,-7 7 39,7 21 33,-11 2-33,-5 10-12,-13-9 18,-4-9 27,-3-3 202,0-13-196,0-3 50,2-10-26,6-11-52,6-13 0,1-1 0,15-19 0,-13 22 0,23-20 0,-14 28 0,6-2 0,2 13 0,5 11-74,1 7-83,3 11-123,-14 6-398,-4 3 152,-10-7-969,3 5-1530,1-8 1277,2-4 869,5-7 924,-1-19 1237,9-16-576,-10 1 79,3-9 1438,0 0-1035,-7 9-276,6-7-402,-15 17-404,-6 6-27,-3 5-85,-2 5 17,3 3-11,3 6 0,1 0 12,6 3-24,1-4 12,11 0 0,2-6 12,5-4 4,-4-11 7,-8-2 27,3-28 1,-11 2 44,1-18 95,-9 11-78,-3 14 263,-11 0-278,-3 17-97,-11-1 0,-1 13 0,-2 13 0,6 2 0,-10 30 0,12-2 0,5-10 0,3 1-354,1 27-99,12-1-415,17-6-930,18-9 188,-11-26-1,4-3-1220,3-4 0,2-2-852,1-3 0,1-4 2232,-1-4 1,-1-5 3096,-2-2 1,-2-5 1476,-3-6 0,-2-3-283,11-17-382,-15 3 1,-1-1-784,3-11-1124,-7 16 0,-1 0 216,3-3-308,-7 15-263,-6 10 87,0 8-255,4 11 486,0 2-491,18 29-40,-11-1 11,8 20 1,-14-8 37,-5-13-54,1 7 5,-4-24 45,1 4 28,-1-18-17,1-10-5,5-8-17,3-10-1,6-7 7,3 1-18,4 6 7,2 9-35,5 8 6,2 13 6,10 16 0,-14-3-11,11 15-6,-13-16 22,0 0-33,22-6 50,-7-11-6,-11-4 1,1-3-1,-2-4 1,0-4 2,4-4 1,0-4-15,5-6 1,0-4-1226,4-8 0,-1-2 1228,-8 6 1,-2-5 15,-4-6 0,-1-7 0,-4 2-371,-5-5 1,-3-1 379,-1 5 1,-1-4-1,-4 4 18,-5-4 0,-6 4-40,-3 10 0,-2 4-28,-12-14 28,-2 23 0,-1 16 0,0 21 0,-6 20 0,11-3 0,1 6 602,-3 10 1,3 4-603,0 10 0,3 4-211,6-15 1,1 0 0,2 1 210,4 1 0,2 1 0,2-1 0,2-2 0,2 1 0,3-2-197,3-3 1,2-1 0,2-2-40,11 14 1,2-4-263,1-6 0,0-5-550,-2-8 1,0-4-6587,25 5 7049,-13-20 0,-17-9 0,-12-4 1</inkml:trace>
  <inkml:trace contextRef="#ctx0" brushRef="#br0" timeOffset="101337">22590 6083 23646,'-3'-4'2946,"1"1"-2532,2 3-184,97-53-1772,-57 44 1,3 1 1552,11-9 0,6-5 0,-2 7-11,7 10 0,-3 6 11,-3-2 1,-3 1-5,-7 0 0,-2-1-21,-10 0 0,-2 1 449,17-2-1874,-21 0-7456,-15 0 8895,-13-2 0,-3 2 0,-2 1 0</inkml:trace>
  <inkml:trace contextRef="#ctx0" brushRef="#br0" timeOffset="101963">25404 6047 21287,'-2'-44'979,"0"0"0,-1 0 0,-4-12 0,-7 8-752,-6 21 0,-6 8 92,-36 9-190,28 20 0,1 7-1054,-3 11 0,3 7 992,0 12 1,3 6-42,10-12 0,2 2 0,1 2-17,1 3 1,2 2-1,1 1-443,2 2 1,2 0 0,1 0 431,1 1 0,3 0 1,0 1-295,2 0 1,1 1 0,0 0 186,1 2 1,1 0 0,-2 1-165,0 0 1,0 1-1,-1-3 78,1-10 1,0-3 0,-3 2-557,-4 11 1,-2 0 0,-4-5-178,-3-8 0,-4-3 737,-7 12 1,-6-9 486,3-27 0,-1-11-182,1-13 1,2-10 22,1-10 1,4-8 88,2-11 1,5-3 11,3-7 0,5-2 19,6-1 1,6 0-104,7 0 0,5 2 373,7 3 1,7 2-512,5 3 1,7 3-223,0 10 1,5 1 0,-2 3-545,5-2 1,3 2 140,-12 10 0,5-1 0,1 0 0,-2 2 609,8-3 0,-2 2 0,-3 2 0,6-3 0,-3 1 0,-3 1 0,0 1 0</inkml:trace>
  <inkml:trace contextRef="#ctx0" brushRef="#br0" timeOffset="102630">26208 6015 15950,'-1'-3'5903,"0"1"-2116,1 2-3720,-55-11-56,41 16 17,-42 10 0,56 32-20,-1-12 1,-1 1-302,-2 4 1,-1 1 286,-3 1 1,-2-1-12,-2-2 0,-2-1 17,-1-4 0,0-2 11,-13 17 197,9-18 55,9-17 6,5-11-169,8-13-32,8-11 21,10-11-66,15-8-32,-12 17 1,3 1 2,4-2 1,3 1-4,3 0 1,2 1-231,2 1 0,0 1 228,0 3 0,1 2-1,-2 2 1,-1 2-11,20-2-92,-19 8 1,-1 2 107,11-2 14,-15 2 1,-1 0 25,6-4 55,-13-1 23,-14-2 140,-13-3-151,-3 3 118,-9-3 822,0 8-946,-8 1 193,-5 11-255,-6 9-10,-2 14-23,4 10 17,7 6-12,11 4-16,12-1-11,13-1-1,13-6 23,11-7-11,3-11 22,-7-12 51,10-16-12,-18-11 6,6-14 23,-17-9 10,-8-8 6,-7-4 1,-4 0 49,-7-5-66,-2 11-51,0 6 28,-1 12-68,5 13-156,-2 4-156,3 17 16,3 4-768,4 22-1187,9 4-5550,4 15 7813,3-7 0,-5-17 0,-4-14 0</inkml:trace>
  <inkml:trace contextRef="#ctx0" brushRef="#br0" timeOffset="103137">27154 6327 27264,'57'-24'123,"-11"25"-5722,-47 56 5605,0-8 528,-3-8 0,-1-1-551,-2 0 0,-3 8 933,0-21-877,4-16 118,0-6-73,4-15-39,1-4 3270,8-24-3253,8-7-23,-2 15 0,3-2-24,3 0 0,2 1 4,2 2 1,4 2-3,8 2 0,1 2-23,15-3 3,-12 14 1,1 5-15,13 9-1603,-18 6 0,0 3 1631,7 6-336,-18 7 0,-6 2 314,-9 0 5,-6 27-16,-18-18 22,-19 11 5,-2-16 347,1-7-229,10-23 2988,16-6-3032,5-17 61,33-21-62,-3 8-19,11 1 1,4 4-60,1 5 0,-2 4 0,4 3 0,-10 11 0,1 4 0,5 0 0,0 3 287,-2 5 1,-2 2-288,13 10 0,-20 5-578,-12 9-1505,-11 7 2083,-20 17 0,6-24 0,-11-2 0</inkml:trace>
  <inkml:trace contextRef="#ctx0" brushRef="#br0" timeOffset="104088">29126 6406 15548,'28'-55'1133,"0"0"0,-8 15 1,-2 4 2075,3-8-2823,-16 31 1008,-2 2-1349,-6 14 701,-7 14-696,-9 16 2486,0 0-2524,-9 22-7,16-22 1,2 1-20,0 0 0,2 0-129,4 5 1,5-2 86,19 14 45,7-17 39,25-9-28,1-16 11,1-4 45,-11-16 0,-2-5 39,4-14-61,-13 10 0,-3-4 78,4-30-48,-21 22 0,-1-1-22,0 1 0,-1-1-2,4-27 60,-9 12-83,-6 28-45,-3-8-39,1 21-241,-3 1-638,1 10-332,-1 10-962,1 9 497,1 1 1743,10 14 0,-4-25 0,4 7 0</inkml:trace>
  <inkml:trace contextRef="#ctx0" brushRef="#br0" timeOffset="104730">29799 6331 27303,'29'-48'258,"-7"23"-169,-28 65-66,0-2 10,-1-5 1,-1 0-28,-3 13-18,-3 9 24,2-7-24,6-24 24,-1 2 144,4-18-88,2-8 55,10-19-84,5-8 11,14-21-5,9-2-12,-9 20 1,0 1-22,11-9-10,-11 15 1,0 3 20,5 4 16,5 2-45,-10 8-5,4 18 11,-13 6-22,5 18 16,-12 3 0,-6 4 1,-3-1-40,-3-7 28,0-9 45,0-11 17,0-8-6,3-10-5,6-10-3376,6-14 3370,0-2 10,-2 0 1,1-1 17,0-3-50,0-2 0,1 0-6,-1 1 0,5-9 0,-9 19 0,-3 9 0,-3 6 3369,-2 6-3369,1 4 70,0 4-70,8 15 0,8 32 0,-8-20 0,-1 2-465,3 11 1,-1 2 464,-2-3 0,-2-2 0,-2-9 0,0 0 0,1 9 0,-1-1 0,-2 6 0,0 14 0,-9-30 0,-3-12-471,-2-10-952,2-10 1198,3-4-7270,2-10 6647,2 0 0,0 3 0,1 3 0</inkml:trace>
  <inkml:trace contextRef="#ctx0" brushRef="#br0" timeOffset="105104">31083 6388 21892,'0'-3'4269,"0"1"-2679,0 2-1455,-63-27-79,28 32-37,-8-11 1,0 6 13,7 39-33,9 9-16,13 5 21,15 0-27,18-3-6,18-8 22,14-6-370,6-13 432,-2-10 17,-9-16 11,-12-13 0,-8-15-12,-10-12-32,-8 3 2,-5 6 0,-3-1 8,-6-12-39,0 15 0,-1 1 1,-17-9-29,-2 12 287,-1 10-679,4 10-806,4 13-1692,8 12 2907,9 15 0,1-12 0,4 0 0</inkml:trace>
  <inkml:trace contextRef="#ctx0" brushRef="#br0" timeOffset="105438">31398 6480 28574,'5'-40'48,"-1"1"1,11-16-49,12 74 0,10 19 0,-17-13 0,1 3-2126,2 11 0,-2 1 2126,6 16 0,-13-16 0,-4-2 755,-10 3-755,-5-3 0,-33-9-7,1-24 14,-17-10-7,21-17 0,14-19 0,18-10 0,19-9 0,4 13 0,7 16 0,5 4 2232,20-3-3176,-13 10 1,2 3-2160,-5 9 0,-2 2 3103,25 0 0,-24 3 0,-16 3 0</inkml:trace>
  <inkml:trace contextRef="#ctx0" brushRef="#br0" timeOffset="105714">32175 6198 23584,'17'-60'1269,"-1"0"1,-3 10 0,-1 5-923,-3-2 213,-5 20-493,-3 20-44,-1 13 38,0 27-56,-1-3 1,0 4-31,0 12 0,0 4-562,-2 9 1,-1 1 574,2-18 1,-2 2 0,1-1-32,-2-1 0,1 1 1,-1-1-143,-2 17 0,0-2-269,1-4 1,0-2-832,2-9 0,0-2-5122,-2 22 6407,1-25 0,1-18 0,2-13 0</inkml:trace>
  <inkml:trace contextRef="#ctx0" brushRef="#br0" timeOffset="106230">32102 6457 25147,'-18'-40'196,"0"-1"0,6 5 0,10 9-224,36 22-56,24 10 5,-21 0 1,3 0-219,11 6 0,0 1-3,-15-4 0,-1 1-381,18 5 1,-4 0 265,-12-3-156,21 5 548,-38-12 292,-2-3 196,-13-6 896,-17-6-835,0 1 569,-14-4-390,4 7-139,-6 0-230,-1 2-174,2 3-117,10 3-28,7 2 22,10 7 17,13 4-39,13 5 0,29 8-34,-2-10 22,-21-8 1,0-2 0,6-3 22,0-10-6,-15-6 23,2-19-17,-12-3-6,-4-1 57,-14 1 100,-15 6-118,2 5 113,-27-4-140,17 20-23,-5-2 11,8 13-39,9 8-44,-1 14-197,6 32-285,13 3-59,3-19 0,3 0-773,11 15-465,-4-23 0,3 0 1188,3-4 0,1-3 0,6 12 0,3-7 1</inkml:trace>
  <inkml:trace contextRef="#ctx0" brushRef="#br0" timeOffset="106637">33218 6695 19266,'18'-39'1032,"0"0"0,0 0 1,4-19-1,-7 6-338,-19 0-430,-12 12-1826,-17 26 1,-6 7 1701,-7 1-59,-2 3 1,-1 4 1452,-11 13-1523,26 1 1,2 3 912,-2 10-936,26 31-4,33-26 16,6 8-12,22-13 7,-6-15 24,-11-8 1,2-3 14,24-11 59,-27-2 0,-2-5-77,7-15 29,-12-9 0,-3-6 0,-8 7 0,-3-2 669,0 0 1,0-2 0,-2-1-575,0-13 0,-3 0-89,-3 3 0,-1 3-51,-2 12 0,-1 3 0,-1 1 0,0 4 0,0-5 0,0 8 0,0 11 0,2 28 435,0 4-435,1 24 0,0 8 255,-1 16-255,0-17 0,-1 8 0,-1-2 0,-2-9 0,-2-2 0,0 3 0,-1 4 0,1 4 0,-1 0 0,0-3-518,-1-2 1,1-4 0,-1 3-771,0 13 0,0 2 0,1-7 1288,2-11 0,0-4 0,2-4 0,-1-3 0,0 3 0</inkml:trace>
  <inkml:trace contextRef="#ctx0" brushRef="#br0" timeOffset="107646">1224 8596 21382,'2'-61'636,"0"-1"0,1 0 0,-2 10 1,1 3-1,-1 4-370,2 4 0,-1 7-31,-4 2 384,-1 33-597,-3 34-28,3 0 1,1 5-842,0 16 0,1 4 849,-1-12 0,1 2 0,0 0-12,0 4 1,1 0 0,-1 1-36,1 0 0,-1-1 1,2 0-186,0-2 0,2 0 1,0-2-376,1-2 0,1-2 0,2-1-3246,4 18 1,3-3 3850,-1-11 0,-1-5 0,5 10 0,-8-27 0</inkml:trace>
  <inkml:trace contextRef="#ctx0" brushRef="#br0" timeOffset="107963">1412 8740 17115,'-9'-54'1075,"-1"-1"1,0 1-1,0 3 1,0 1-1,-1 1-754,0 0 0,-1 0 0,0 2-823,-5-15 0,-1 3 717,3 7 1,0 3-127,4 7 1,2 2-65,5 6 0,3 3 502,18-17-538,20 12-34,20 18 160,-24 15 1,2 7-150,8 11 0,0 9-8,-7 1 0,-3 4-478,0 1 0,-4 4 444,-5 3 1,-6 2 13,-8-7 1,-4 1 355,-5 7 1,-8 3-295,-20 8 0,-7-2-303,6-15 1,-2-2 310,-11 6 1,-5-3 19,-1-4 0,-1-3-3,10-7 0,0-1-39,-14 7 0,3-2-316,-3-2-4940,35-12 2986,22-7-2669,24-5 4953,8-3 0,-25 2 0,-2 1 0</inkml:trace>
  <inkml:trace contextRef="#ctx0" brushRef="#br0" timeOffset="108839">2363 8116 15687,'1'-7'5981,"0"2"-4849,-1 5-393,0 0-257,-43-60 39,-2 51-432,13-19 1,-2 4 41,0 32 1,1 10-334,-16 18 210,21-12 1,1 2 5,3 2 0,4 1 5,5 4 1,4 0-3,1 9 78,17 4 29,12-27 235,23-4-113,1-13-156,2-8 78,3-17-45,-9-7-34,-14 10 1,-1-2 128,19-23 1,-8 0 55,-11 6 73,-8 10 62,-10 13-308,-3 8-112,-4 9-17,-2 6 22,-1 3 23,-7 26-6,4-11-16,-6 29 27,10-12-89,10 21 33,1-23 12,27 13 0,-14-37 22,22 7-6,-15-19 17,5-5 45,1-16 17,-11-6 33,-2-13-66,-13 9 32,-2-14 7,1-9-18,4-1-21,9-9-29,-2 25 11,15-6 29,13 7-40,4 5-6,0 7 7,10 25-40,-20 17 22,7 5 6,-15 21-6,-19-14-11,-4 11 1,-3 1 16,-3-2-3,-2 0 0,1 0-2,1-6 16,3 0-6,7-13-10,-1-13 33,41-38-6,-27 8-22,2-2 0,-1-4 11,6-22 42,-6-5 1,-1-3-292,-7 16 0,0-1 253,-1-7 0,2-6 0,-4 7-7,-7 13 1,-1 0 20,1-9 1,-1-4 0,-1 4-13,-2 3 0,-2 0 0,0-12 0,-2 3-17,-5 2 0,-11 14 0,5 22 0,-5 7 0,6 12 0,-11 41 0,6 12 80,5-24 0,0 3-80,4 1 0,3 4 0,0-3-742,2 6 0,2-1 742,-1 10 0,2-1 0,1-17 0,3 0-250,11 13 0,5-1-92,-6-17 1,3-1-272,11 20 0,2-5-910,-7-24 1,-1-5-404,15 6 1301,4-13 1,-29-10 0,4-1-1</inkml:trace>
  <inkml:trace contextRef="#ctx0" brushRef="#br0" timeOffset="109062">3212 8041 22638,'-5'-2'3439,"1"0"-2762,4 2-559,30-64-73,0 44 0,4 1-40,8-22 1,3 0-529,8 20 1,0 7 516,-9 3 1,-3 2-12,19-4-67,-3 5 86,-27 6-1055,0 5-3160,-14 6 4213,-9 5 0,-5-4 0,-2-3 0</inkml:trace>
  <inkml:trace contextRef="#ctx0" brushRef="#br0" timeOffset="110405">5618 8248 21937,'5'-58'999,"0"-1"0,-1 14 0,-3 4-422,-13-13-269,-12 30-78,-35 4-197,26 20 1,-2 5-568,-11 6 1,1 5 550,11 1 0,1 2 2,-6 11 1,2 4-17,11-5 0,4 4 5,-5 15 0,5 2 3,9-8 1,5-1-18,7 4 1,6-2 5,11 6 322,29-6-336,-12-31 0,3-6 28,3 0 0,1-5-296,9-6 1,0-5 320,-8-7 1,-4-3-7,-7 3 1,-3-3 44,1-6 1,-3-3 117,3-20-51,-12 11 1,-4-1 44,1-21 6,-6 1 521,-10 29-655,1 15 13,-3 9-131,0 10 890,-5 12-828,-4 15-12,-3 18 17,-1 10-11,6-10-17,7-13 1,3-1-12,1 0 0,5-1 0,3-1 17,2-10-34,15 9 6,-2-25 72,10-9 34,17-23-27,-7-8-24,0-5 12,-20 10 0,-2 0-11,1-2 0,3-3 0,1 2-34,3 2 17,12-6 0,-12 22-6,-5 13-5,-7 6 6,5 24-35,-9 1 18,3 16 39,-8-6-28,-2-5 27,-1-12-21,1-5 61,2-11-28,4-5 0,5-10-17,-1-4 39,9-13-5,5-11-6,1 2-5,3-4-34,-10 16-28,-2 8 17,4 7-73,6 8 11,-3 3-201,13 12-421,10 9 23,5 3-26,-22-12 1,0-2 221,10 5-353,-7-11 0,1-4 146,19-2 643,-14-5 1,0-2 1,-9-3 0,-2-3 676,25-16 219,-11-6 78,-11-5 334,-8-9-894,-14 16 168,-8-6 328,-16 24-748,-25 2-90,5 12-10,-28 15-40,18 12-196,-4 13 201,16 5-94,20 9 56,14-21 351,21 3-441,9-26-72,16-4-7,10-16 182,-30 0 1,-1-2 160,19-12-66,-19 0 1,-3-4 104,4-18-113,-12 18 1,-3-3 139,-2-13 0,-5-2-39,-2 8 1,-2-2-94,2-17 0,1-3 74,-2-2 0,0 2-132,-2 19 0,1 1 0,0-8 0,-1 6 0,-1 11 0,0 5 0,-3 14 0,0 17 0,1 18 0,2 28 0,-2-13 0,1 3-602,0 9 0,-1 3 602,-2 7 0,0 3-579,0-10 0,0 3 0,0-4-1455,-1 4 0,2-1 2034,0-9 0,2 2 0,0-9 0,1-2 0,2-1 0</inkml:trace>
  <inkml:trace contextRef="#ctx0" brushRef="#br0" timeOffset="110840">9149 8264 24637,'4'-40'775,"0"0"0,0 3 0,-2 9-742,-4 24-122,-1 5 61,-4 15 39,-4 17-11,-2 21-104,7-20 1,1 1-433,1 3 1,3 0-563,4 1 0,2 0-2904,4-2 0,2-1 4002,2-6 0,0-2 0,6 5 0,-7-16 0</inkml:trace>
  <inkml:trace contextRef="#ctx0" brushRef="#br0" timeOffset="111222">9577 7936 23775,'-40'-43'403,"0"-1"0,2 4 0,2 13-392,-10 33 17,0 15-11,2 16-17,5 11-5,8 4-12,12-2 6,11-4-1,14-6 35,8-8 61,8-9 84,7-11 90,5-11 0,6-16 55,1-10 85,-3-9-17,-10-3-90,-11 1-123,-9 2-39,-7 6-62,-4 6-73,-1 8-89,-1 6-140,1 6 11,2 10-235,0 10-566,1 17-499,8 11-773,7 8-3460,12 2 5757,1-9 0,-9-19 0,-6-13 0</inkml:trace>
  <inkml:trace contextRef="#ctx0" brushRef="#br0" timeOffset="111838">9811 8201 27012,'38'-46'45,"-6"11"5,-30 92-61,0-12 2,0-11 1,0 0 3,2 18 5,2-7-17,-1-12 45,1-13 241,0-11-152,-2-9 85,8-13-68,6-11 29,10-14-18,7-7-66,4-1-29,-1 3-22,-1 7-17,-3 9 12,-2 13-23,-3 9-23,0 15-16,4 20 33,-11-3-5,1 9-6,-4 1-27,3-2-7,4 2 40,1-14 33,-8-16 23,6-8 28,-3-11 0,5-11 112,3-29-45,-7-6-126,-14 28 1,0-1-15,-3-2 0,-1 0 0,1-17 0,-1-10 0,-2 12 0,-3 12 0,0 16 0,0 9 0,0 10 0,0 3 0,11 16 0,6 10 0,14 19 0,-5-8-184,-9-11 0,0 1 184,10 21 0,-9-12 0,0 2 0,-6-7 0,-2 0 0,-2 4 0,-4 0 0,-10 6 0,-20 5-410,-10-19-553,-12 2-2089,-3-13 3052,21-15 0,8-2 0,20-5 0</inkml:trace>
  <inkml:trace contextRef="#ctx0" brushRef="#br0" timeOffset="112696">11110 8126 26827,'10'18'415,"4"-2"-275,4-7-6,16-4 23,2-5 5,-1-6 85,-9-12-130,-16-3-61,-4-8-17,-12 0-16,0 6 27,-17-5-39,10 16 40,-23-5-40,19 14 11,-22 9-22,17 9 12,-3 5-12,4 23-12,12-5 1,-1 8-6,11 16-5,9-20 11,1 8-40,16-8 23,14-14 40,-6-5-21,-4-12 1,1-6 19,6-9 6,7-1-17,-5-13 61,-4-9-16,0-5 17,1-8-17,-11 4-17,-5 8 11,5-4-6,5 7-20,3 5-13,19 10-24,-20 14 7,17 19-5,-18 9 22,2 14 17,-7 3-34,-8-1 45,-3-5-6,-2-8-33,-3-13-6,15-5 17,-10-12 17,23-10 0,-7-14-10,9-16-7,-9 1 0,-10-2 0,-2-5 0,-5 7 0,-3-1-287,4-7 1,-1-2 286,-1-5 0,-4-2 0,-3-7 0,-3-2 0,-1 3 0,-3-1 0,0 3 0,-5 2 0,-8 8 0,-3 7 0,-2 5 0,-13-11 0,19 35 0,-3 10 0,7 10 0,-5 28 0,6 0 0,1 6 0,1 4 0,1 4-349,2-8 0,1 2 0,1 0 349,4 15 0,4-1 0,2-1 0,3-2-392,4-2 0,2-3 392,-4-12 0,3-2 0,10 12 0,2-3 0,-11-20 0,0-1-311,7 9 0,1-3-1291,8-1-1232,-8-19-1025,-10-14 3859,-8-12 0,-7 6 0,-2-2 0</inkml:trace>
  <inkml:trace contextRef="#ctx0" brushRef="#br0" timeOffset="112856">12035 8125 26838,'41'-24'-219,"0"0"1,0 1 0,-1 0 0,0 3-1,-1 6-2075,7 11 1,-2 5 1160,-4-3 1,-3 0 0,11 0 0,-23-1 0</inkml:trace>
  <inkml:trace contextRef="#ctx0" brushRef="#br0" timeOffset="113263">13749 8347 21080,'9'-43'1312,"1"1"0,-1-1 0,2-5 1,-2 3-723,-2 5 1,-2 5-87,-1 7-291,-3-3-213,-4 27-28,-5 17 39,-1 3-25,-4 13 0,-1 4-53,-5 27-484,6-14 0,2 3 131,6-5 0,3 0-451,5 1 0,4-1 148,-1-10 1,2-1 722,12 7 0,0-4 0,-5-11 0,10 8 0</inkml:trace>
  <inkml:trace contextRef="#ctx0" brushRef="#br0" timeOffset="113472">14060 7873 24127,'-31'-42'526,"1"1"1,-4 0 0,3 9-499,9 23-89,-6-1-152,15 19-454,6 12-16,3 7-1970,12 6 1,2 1-6382,2 2 8183,1-6 1,0-4 0,-5-12 0,-3-7-1</inkml:trace>
  <inkml:trace contextRef="#ctx0" brushRef="#br0" timeOffset="113906">14319 8187 21763,'-2'-5'1944,"0"1"325,2 4-1894,-21-44-100,15 28-79,-15-35-56,21 39-45,0-4-11,1-2-45,-1 2 39,5-17 6,1 5 12,6-14 32,1 4 46,0-1 44,-2 1 12,-2 4-51,-4 6 73,-2 2-200,-2 10-52,0 2 0,-1 10 0,0 1 0,-5 23 0,-2 15 0,2-1 0,-1 3-242,0 7 0,1 3 242,0 7 0,1 1-558,0 3 0,1 2 558,1-1 0,1 1-142,3-12 0,1 0 0,0-3-15,1 2 0,2-2-342,6 14 1,5-5-440,-2-24 0,2-4-569,16 26 1310,9-10 0,-27-30 1,5 1-1</inkml:trace>
  <inkml:trace contextRef="#ctx0" brushRef="#br0" timeOffset="114079">14178 8387 21534,'-4'-6'4268,"1"2"-3523,3 4-706,30-68-27,10 42-2033,-3-13 1,4 3 1941,-10 27 1,3 6-922,23-1 0,2 1-3050,-18 1 1,0 1 4049,13 0 0,-4 1 0,-2 0 0,-25 0 0</inkml:trace>
  <inkml:trace contextRef="#ctx0" brushRef="#br0" timeOffset="114495">15857 8357 24653,'18'-45'646,"0"0"0,0 0 0,3-10 0,-3 10-322,0 10-30,-14 26-284,-3 7 66,-2 14-71,-1 9-34,-1 20 30,0-4-35,0 20-257,6-23 0,1-1-180,4 23-1345,8-11 0,6-2 1816,19 2 0,-5-2 0,-9-22 0</inkml:trace>
  <inkml:trace contextRef="#ctx0" brushRef="#br0" timeOffset="114689">16143 7861 23752,'-12'-43'739,"-1"0"1,3 6-1,1 9-862,6 19-6,1 16-195,3 12-187,2 6-2001,4 9 1,0 1 2511,6 11 0,0 7 0,-6-31 0</inkml:trace>
  <inkml:trace contextRef="#ctx0" brushRef="#br0" timeOffset="115062">16569 8185 27841,'19'-24'-17,"-3"7"39,-18 77 6,-1-13-31,1-12 1,-1 1 2,-4 16 0,-1-8 11,2-15 101,2-13 162,14-21-201,2-5 58,13-13 1,5-3-63,5-6-636,5-2 0,2-2 567,-10 11 0,-1 1 0,10-7 0,1 0 0,-10 8 0,0 2 0,12-5 0,-1 4-170,9 4 170,-18 6 0,0 5 0,7 14 0,-8 15 0,-7 17-265,-6 15-390,-8-6-2835,-6-6 1,-1 0 2749,0 6 0,0 7 0,-2-35 0</inkml:trace>
  <inkml:trace contextRef="#ctx0" brushRef="#br0" timeOffset="115896">19050 8458 22229,'8'-53'1099,"0"0"1,-3 2 0,-6 5-540,-24-8-134,-11 5-113,-4 8-106,-4 13-72,-4 13-1192,-7 15 1085,11 6 183,11 8 0,3 4-200,-3 14-14,12-7 0,4 2-25,13 24 23,29 7-605,-1-27 1,7-1 603,12 3 1,4-3 2,-6-6 1,3 0-350,11 0 1,7 2 0,-7-3 345,-7-2 1,-2-2-5,-1-1 1,2 1 0,-8-3-42,12 11 486,-35-13-413,-17 2-5,-13-6-14,-21-3 0,-7-2 11,4-2 0,-3 0 142,-20 1 0,-2-1-151,6-2 1,3-1-9,13 1 0,-1-3-145,-10-2 0,4-4 254,-4-8-1627,18 4 0,7-4 1521,13-13 0,10 12 0,11 2 0</inkml:trace>
  <inkml:trace contextRef="#ctx0" brushRef="#br0" timeOffset="116273">19698 8275 25756,'-45'30'112,"-1"0"0,5 8 0,9 1-96,14 7 1,13-11 0,5-1-6,17 7-33,16 6 11,16-8 33,-17-24 0,0-2 18,11 2 279,3-11-16,-29-15 16,-2-8-56,-9-25-176,-8 12 48,-12-24-6,-8 16-6,-10-9-11,-3 9-39,0 10-8,7 11-132,9 11-107,8 7-408,7 10-897,6 7-1405,14 8-6947,11 2 9047,-1-8 0,-5-7 0,-15-9 0</inkml:trace>
  <inkml:trace contextRef="#ctx0" brushRef="#br0" timeOffset="116788">20112 8368 27981,'20'3'11,"5"15"-22,-4 12 0,0 6 8,-2-2 0,-2 1-14,-2-1 0,-4 0 0,-5 2 1,-4 0 27,-11 15 6,-17-7 0,1-28 33,-6-10 34,12-14 6,0-10-18,12-28-88,19-2-7,8-4-363,3 26 0,6 2 212,1 4 1,2 2-152,10-5 0,2 1-148,2 1 0,0 1-737,9-2 0,-2 2 647,-16 6 1,-1 0-808,11-4 0,-2-1-1408,7-5 2383,-23 3 1,-2-2 2863,3-18 892,-15-12-1927,-18 18 695,-10-8-802,-1 12-179,-10-11-661,2 13-419,-2 5-68,8 14 0,5 8 0,3 19 0,3 19 0,2 6 0,1 4 122,1-12 0,2 2-122,3 11 0,3 6 0,1-6-638,-1-12 0,2-1 429,2 8 0,1 4 0,0-3-396,-1-4 0,-1-2-1614,1 11 1,-2 0 2218,-3-14 0,-2-3 0,-1 12 0,-3-28 0</inkml:trace>
  <inkml:trace contextRef="#ctx0" brushRef="#br0" timeOffset="116989">20779 8471 24447,'-31'-34'284,"0"0"1,-1 0-1,-10-11 1,12 9-207,26 20-162,60 7 23,-17 3 16,1 3 0,5 1-148,5 4 0,-2 2-428,14-1 239,-7 2 1,1 1-1103,-17 0 0,-2 0-2748,1 0 1,0-1 4231,-2 1 0,-3 0 0,-2-1 0,-15-2 0</inkml:trace>
  <inkml:trace contextRef="#ctx0" brushRef="#br0" timeOffset="117779">21468 8299 19608,'-5'-8'3735,"2"1"-2284,3 7 235,0 0-1316,-65-14-236,44 11-109,-15-5 0,5 3-25,26 7 62,3 7 28,9 9-12,6 4 12,13 7-6,10-7-56,-4-5 117,22-5-33,-17-9-67,7-3 129,-6-13-51,-19-5-78,1-4 83,-17-13-88,-12 9-12,-2-7 28,-23 0 22,5 14-44,-7-2 27,-3 12-27,-3 11-34,1 9 5,-5 15-10,18 15-1,7 16-14,13-23 1,5 2-999,4 2 0,3 1 985,9 23-138,13-16 0,9-3-745,-3-16 1,5-3 573,-1 0 1,5-1-1,2-4-157,-1-6 1,2-4-1,1-1-102,3-2 0,1-2 0,0-1 250,0-3 0,-1-1 0,0-1 334,-5-3 0,0-1 0,-3-1 112,5-1 1,-3-5 453,4-10 0,-4-4-503,8-12 172,-22 15 1,-1-1 331,-1-4 0,-5 1 156,-1-12-135,1-15-174,-32 15-139,-18 7-56,-23 12-135,2 10 3,3 13 0,-2 5-56,14 3 0,1 3 510,-15 6 1,3 4-534,13 2 1,6 2-14,-10 16 533,22-11 1,5 0-506,10 10 1087,11 13-1076,22-21-6,2-12-17,3-13 1,4-5-1,-11-5 0,2-3 9,20-7 0,-1-4-1027,-22 3 0,-2-3 1026,7-12 1,-5-4 17,-12 3 0,-4-2-1054,4-11 0,-1-2 1053,-3 7 1,-3-3 39,0-5 1,-2-4 0,0 2-376,0-6 0,-1 0 323,-1 3 1,0-3 0,-1 3-86,-1-6 1,-1 3 77,-2 10 0,0 4 0,-1-13 1276,-1 28-1276,-1 23 2707,-5 28-2707,-3 31 0,2-14 0,1 3 147,-1 12 0,0 2-147,3-15 0,0 0 0,0-1 0,0 11 0,0 2-361,2-1 0,0 5 1,3-3-2564,2-17 0,2-2 0,1 1 2553,-1 12 0,2 2 0,0-6 1,2-9-1,1-7 0,4 6 1</inkml:trace>
  <inkml:trace contextRef="#ctx0" brushRef="#br0" timeOffset="118512">24240 8761 23349,'6'-46'848,"-1"1"1,1-1 0,2-12-1,1 4-507,0 8 1,0 5-11,3-4-275,-7 29-56,-3 34 11,1 34-11,0-7 0,0 5-415,0-8 0,0 2 0,0 1 415,0 6 0,0 2 0,-1 0-713,-1 3 0,0 1 0,-1 0 688,-3 1 1,-1 1 0,0 0-113,-2 0 1,-1 0 0,-1-1-239,-1-3 0,0 0 0,0-3-204,1-5 0,1-3 0,1-1-426,0 6 0,4-5-1589,13 6-33,14-40 1541,8-35 1343,-6-29 157,-16 13 0,-5-5-75,-1-11 0,-4-4 176,-2 15 1,-1-2-1,-1 0-112,-1-4 1,-1-2-1,-2 1-30,0-1 1,-2 0-1,-2 1-32,-1 0 1,-1 1 0,-2 0-62,0 2 0,-1 0 1,0-1 6,-3-8 1,-1-1-1,2 4-184,-2-4 1,3 1-11,5 8 1,1-3-1,3 5-441,6 3 0,3 2 440,4-7 0,5 1-260,5 9 0,7 5 182,7 9 0,5 7 5,7 6 1,2 7-9,5 7 0,1 7-19,0 5 0,0 5-211,-1 7 1,-4 5 204,-2 4 0,-3 4 5,-4 2 1,-5 3 553,-5 0 0,-6 1-554,-6-2 1,-9 0 16,-12-4 1,-8-2 37,-13-3 1,-8-4-39,-13-3 0,-6-4-10,13-8 0,-2-2 1,0-1-1,-2-1 0,-2-2 0,2-1-37,2-1 0,0-1 0,2-1-241,-12 1 0,5-3-398,15 0 1,6 0-2162,7-1 2839,51-1 0,-13 1 0,19-1 0</inkml:trace>
  <inkml:trace contextRef="#ctx0" brushRef="#br0" timeOffset="119422">25271 8410 14096,'4'-4'9287,"-1"0"-7237,-3 4-1781,-75-54-1005,31 46 795,-8-16 0,-1 6-3,3 42 42,8 9-70,11 8 6,14 5 55,21 10 18,19-10-46,7-4 74,24-11 52,-21-23 1,1-4 30,23-1 85,0-10-62,-31-18-29,-13-2-128,-1 0 118,-4-7-90,-4 14 849,0-18-865,-2 22 79,-1-6-175,-1 18 0,0 4 0,-3 4 0,-5 15 0,2 5 0,-2 6 0,13 16 0,3-22 0,18 25 0,18-13 0,5-6 0,0-5 0,-9-19 0,-15-10 0,2-13 0,-12 0 0,-4-29 0,-9 8 0,-1-21-3392,3 7 3392,0 11-2269,16-10 2269,-8 29-1517,19-15 1517,-15 26 0,14-1 0,-6 12 1517,1 3-1517,1 14 0,0 4 0,5 17 1134,-8-12 1,-1 3-1135,-4 7 0,-4-1 3392,0 2-3392,-2 3 0,0 1 0,-2-2 0,3 12 0,-3-25 0,-2-12 0,4-7 0,7-9 0,24-15 0,1-12 0,3-8-386,-24 9 1,-2-4 385,-4 1 0,-1-3 0,6-23 0,-2-4 0,-5 6 0,-2-1-364,-5 11 1,-1-1 0,-2 2 363,-1-11 0,-2 4 0,-3 11 0,0 1 0,-1-1 0,-1 2 0,-6-11 0,-2-2 0,1 24 0,0 12 0,4 19 0,-9 14 682,-3 17-682,2 5 0,1 3 0,4-11 0,2 2-86,2 13 0,1 6 0,4-3 86,7 2 0,2-1 0,-1 11 0,4 1 0,5-16 0,5-1 0,-1-3 0,4-1 0,1-2-68,3 10 0,3-3-1184,9-6 1,0-8 52,-4-7 370,-6-6 0,0-6 678,-1-14 0,-14 0 0,3-2 0</inkml:trace>
  <inkml:trace contextRef="#ctx0" brushRef="#br0" timeOffset="119596">26044 8272 21592,'0'-3'4050,"0"1"-3193,0 2-756,84-55-2601,-26 40 2475,-3-15 0,3 5-289,-16 25 0,0 7-2999,5 3 0,-2 1 3313,-4 0 0,-3 0 0,-2 0 0,-6-1 0,-9-1 0</inkml:trace>
  <inkml:trace contextRef="#ctx0" brushRef="#br0" timeOffset="119796">26969 8575 28671,'-11'-1'-2458,"4"-1"0,1 2 1,5 0-1</inkml:trace>
  <inkml:trace contextRef="#ctx0" brushRef="#br0" timeOffset="122763">2205 10200 19338,'-2'-46'394,"0"0"0,0 3 0,-5 8 1274,-12 11-1483,-8 7 420,-10 8-538,-12 15-36,19 4 0,-2 4-12,-4 6 1,0 5-196,-2 5 1,0 3 178,2 4 0,2 1 2,7-8 1,3 1-23,1 13 0,6 1 6,8 8 0,7 9 247,22-38 0,8-7-224,33-3-12,-12-6 0,4-4-289,-2-8 0,-1-3 311,0-3 1,-2-1 38,-8-2 1,-3-1 218,14-12 39,-27 6-168,-23 4 489,-20 6-657,-21 6 351,-20 10-334,24 1 0,-1 3 0,-3 2 0,1 3-218,0 1 0,0 2 221,3 1 0,1 1-3,3 0 0,2 2-101,5 0 1,2 1 123,-8 22-29,16-9-78,26 15-95,20-19-107,-2-11 1,7-2-443,10-8 0,2-4-195,-4-2 0,3-3-2354,8-6 0,6-3 0,-7 0 2236,-12 1 0,-3 0 1,20-4-1,-8 0 1,-31 5-1</inkml:trace>
  <inkml:trace contextRef="#ctx0" brushRef="#br0" timeOffset="123096">3010 10385 25954,'-23'-40'44,"3"9"-50,-1 51 1,-1 13-90,-15 11-600,9-13 0,-1 2 476,3-7 1,1-1-132,1-1 0,-1-2-394,-24 18 178,5-10 471,11-12 479,5-10-188,18-17 224,1-11 208,11-13 555,6-5-678,6 2 5,4 9-342,5 13-124,-5 11 18,13 14-45,-11 1-1,6 5 1,4 2-56,18 11-630,-11-7 0,3 0-138,-4-3 0,0-1 807,6 1 0,-2-2 0,4 3 0,-4-4 0</inkml:trace>
  <inkml:trace contextRef="#ctx0" brushRef="#br0" timeOffset="123338">1857 11456 22946,'-50'3'875,"-1"-1"1,8 2 0,19-3-798,26-3 57,51-6-99,-11 0 0,5-1-912,-2 0 0,4 0 0,2-1 876,-6 1 0,2 0 0,0-1 0,2 0-455,4-2 1,1 0 0,1 0 0,1 0 353,1 0 0,1-1 1,1 0-1,-1 0-436,0 0 1,0-1 0,1 1 0,-1 0 536,2 0 0,2-1 0,-2 2 0,-7 0 0,-7 2 0,-5 1 0,-1 1 0,12-3 0,0 1 0</inkml:trace>
  <inkml:trace contextRef="#ctx0" brushRef="#br0" timeOffset="125306">7303 10354 15989,'1'-6'6542,"-1"2"-4677,0 4-1719,-36-55-45,0 42-425,0-16 0,-4 4 377,5 24 0,-2 6-22,-4-2 0,0 1-280,-3 1 0,0 1 271,0-1 1,1 1 5,4 0 0,0 0 331,-23 2-287,16-2-44,23-3-5,11-2 27,11-1 295,1 0-345,0 7 12,-1 2 692,-3 22-647,-7 16-21,2-12 1,-2 2-411,-4 9 1,-1 3 369,0-3 0,-1 3 1,0-1-594,1-2 1,1 0-1,0 0 601,0 0 0,0 0 0,2-1 1,2 1 1,2-1-1,2-2-369,1 8 1,3-2 374,2 9 0,10-1-11,9-19 0,8-2 0,0-4-28,-1-2 0,4-5-28,17 2 0,5-10-255,-8-14 0,1-6-689,7-3 1,3-4 999,-4 1 0,4-2 0,-5 1 0,-5-1 0,-4 1 0,0-1 0,0-1 0</inkml:trace>
  <inkml:trace contextRef="#ctx0" brushRef="#br0" timeOffset="126122">8820 10587 21377,'-14'-46'991,"-1"0"1,-3 3-1,-4 13-699,-22 30-180,12 6 0,-2 4-602,-3 7 0,0 3 548,-1 8 1,1 4-604,1 5 0,3 2 553,8-7 1,2 3 7,4 2 1,0 5 0,4-2 15,2 2 0,4 1-15,-5 18 0,9 0 2,20-10 1,7-5-14,-6-14 0,5-5-6,22 4 0,6-9 11,-8-13 0,2-7 3,10-1 0,2-5 25,-3-4 1,-3-4-12,-13 2 0,-2-4 81,0-10 0,-6-2 110,-6-11-29,-4-16-67,-33 13-84,-4 12-17,-12 12 1,-5 4 5,-25 2-283,15 5 0,-2 3 269,7 5 0,1 4-12,2 3 1,1 3-922,-2 8 0,3 3 885,-8 11-88,20-7 1,5 1-562,12 10-1001,16 10-2466,27-5 4150,12-12 0,-12-13 0,-12-11 0</inkml:trace>
  <inkml:trace contextRef="#ctx0" brushRef="#br0" timeOffset="126313">9448 10944 21483,'2'-4'3848,"-1"1"-3130,-1 3-561,-18 48-146,10-23-9,-4 14 1,0 3-70,3 9-339,5-19 0,0 2-1650,2-1 0,0-1 2056,6 20 0,-3-20 0,3-16 0</inkml:trace>
  <inkml:trace contextRef="#ctx0" brushRef="#br0" timeOffset="126572">10471 10561 28082,'-26'3'100,"-6"44"-103,18-1 1,3 5-656,-1-2 0,0 3 572,5-8 0,1 2 1,2-4-713,0-7 1,2 0 356,-1 7 1,1 4-1,2-3-4063,8 8 1,1-4 4144,-1-4 1,0-3-1,2-4 1,-1-6-1,1-9 1</inkml:trace>
  <inkml:trace contextRef="#ctx0" brushRef="#br0" timeOffset="126763">11004 11095 27611,'-10'29'112,"-1"3"-160,-1 3 1,-1 2-227,-3 15-676,5-20 1,1 1 949,-6 22 0,4-17 0,3-5 0</inkml:trace>
  <inkml:trace contextRef="#ctx0" brushRef="#br0" timeOffset="127355">12499 10916 16017,'3'-6'7606,"-1"1"-7231,8-31 1,-2-7-85,-7 13 93,1-25 0,-6 2-43,-21 25-111,-17-8-146,10 21 56,-6 12 0,-2 3-95,0 5-411,-5 3 0,1 3 399,8 5 84,2 5 1,2 4-95,-4 12-32,13-10 1,4 1-37,6 15 73,21-5 6,20-10-1,25-12 1,-3-7 58,-3-15 1,-1-3-4,2-4 99,0-7 0,-1-5 136,-7-9-159,-13 9 1,-3 0 119,1-11 598,-9 10-725,-9 11-157,-4 9-1,-3 7 0,-3 8 0,-3 13 0,-2 3 0,0 7 0,-1 3 0,-6 24 0,5-13 0,1 2-49,3-4 1,1 0-733,1 2 1,2 1-116,4 1 0,2-1-2022,3-1 0,2-2 2918,2-6 0,0-4 0,6 7 0,-7-20 0</inkml:trace>
  <inkml:trace contextRef="#ctx0" brushRef="#br0" timeOffset="127555">13070 11197 27286,'-3'-8'73,"0"9"-96,-16 29 1,-3 15-188,10-14 0,4 0-1251,6 27-3519,19-8 4980,8-14 0,-6-15 0,-6-12 0</inkml:trace>
  <inkml:trace contextRef="#ctx0" brushRef="#br0" timeOffset="128072">13898 11046 26973,'-6'-41'227,"0"0"1,-2 5 0,-4 11-194,-24 39 16,-8 13-39,20-6 0,0 4-480,0 4 0,2 3 474,2 3 1,3 2-12,4 1 1,3 1-128,5-1 0,5-2 130,6-2 0,4-3-3,25 19-16,16-16 13,-18-22 1,0-5 8,22 2 0,-12-10 0,0-4-167,11-5 170,-17 1 0,-2-3-2454,4-13 2473,-15 1 341,-11-13-335,-23-19-23,0 9-169,-12-1 0,-7 1 181,6 17 0,-3 1-364,-12-14 0,-1 1 355,13 16 1,-1 0-1,-6-5 1,3 0 2816,4-5-2820,-4-12-10,29 24 27,24-6-16,12 14-4,-6 5 1,3 3 5,2 3 1,2 5-15,4 3 1,0 6-1,7 9 1,-3 5 21,-13-5 1,-2 3-20,4 14 1,-7 5-4,-15-9 1,-5 1-9,0 10 0,-4 1-56,-7 2 0,-6-1-362,-3 2 1,-4-1-1280,-3 0 0,-3-1 1711,3-7 0,1-3 0,-5 8 0,12-20 0</inkml:trace>
  <inkml:trace contextRef="#ctx0" brushRef="#br0" timeOffset="128455">14861 11302 24189,'11'-43'866,"0"0"1,-3 6-1,0 9-709,-4 19-34,-2 18-17,-5 16-38,0 4-46,-4 5 0,-1 4-610,-7 22-2290,6-13 0,0 1 2878,3-12 0,1-3 0,0 12 0,4-20 0</inkml:trace>
  <inkml:trace contextRef="#ctx0" brushRef="#br0" timeOffset="129088">15521 10739 26525,'-22'-32'733,"8"5"-609,48 19-24,14 0-69,-14 3 0,3 1-20,7 0 0,0 3-841,-8 4 1,-3 1 829,24 7 310,-21 21-332,-17 11 16,-9-11 1,-3 4 7,-3 15 1,-5 3-1363,-2-4 0,-2-1 1357,0 1 0,-2-1-39,-1-1 0,0-3-134,4-8 0,0-1-650,1 14 0,1 1-303,2-12 1,2-2 1128,0 1 0,1-4 0,2-5 0,-2-10 0</inkml:trace>
  <inkml:trace contextRef="#ctx0" brushRef="#br0" timeOffset="129288">15602 11122 25282,'34'-26'29,"1"1"1,-1 0-1,9-9 1,-2 9-209,20 22-791,1 6-3519,-9 0 0,2 0 4489,-13 0 0,-2 0 0,-2 1 0,-5-1 0,-7-1 0</inkml:trace>
  <inkml:trace contextRef="#ctx0" brushRef="#br0" timeOffset="129672">16436 10625 21411,'-3'-6'3786,"0"2"-3421,3 4-69,0 0-178,83-52-34,-23 36-451,-19-1 0,6-4 1,-4 6 416,-1 11 1,-3 5 16,-3-2 0,-1 1 311,25 3-345,-21 0 34,-2 10-33,-24-4 106,5 20-17,-14-2 51,-1 20-73,-5-8 324,0-9 0,-1 3-336,0-2 1,-1 3 38,0 23 1,-1 1-385,2-17 0,0 1 269,0 7 0,0 5 0,1-7-8,0-13 1,1 0-14,0 13 1,0 7 0,-1-5 4,2-6 0,-1-3-626,-1 20 0,-1-3 579,0-23 0,-1-1-869,-11 10 1,-4-2-2202,-7-2 3120,1-6 0,0-5 0,6-12 0,-1-1 0</inkml:trace>
  <inkml:trace contextRef="#ctx0" brushRef="#br0" timeOffset="133446">8406 11839 14964,'-50'7'2149,"0"0"0,5-1 0,6 0-805,4-2-974,17-2-101,-1 1 117,29-1-83,18-2-219,7 1-48,12-4 0,6-2-644,-9 0 0,1 0 587,-2-1 1,4-1-1,-2 0-16,12-4 1,-3 1-190,-3-1 0,-2 1 214,-7 0 1,-2 0-3,-7 2 0,-2 0-2,11-1-12,-19 3-6,-18 6-50,-24 4 0,-24 5 62,-5 1 220,6-1 1,-5-1-163,-10 3 1,-4-1-297,20-2 1,-1-1 0,-1 0 283,-7 2 0,-2 1 1,5-1-6,0-1 1,2 0-90,-4 1 1,1 1 105,10-3 1,1 0-26,5 0 1,1 0-52,-16 2 12,39-6 699,16-2-649,48-8-39,-23 2 1,3-1-10,20-4 1,4-1 81,-2 0 1,0 0-66,1-1 1,0 1 16,-4 1 1,-2 1-88,-6 1 1,-2 0 78,-7 2 0,-2 1 5,16-2-10,-22 4 27,-23 2-33,-27 5-12,-6 0 23,-15 4 0,-6 2 0,7-3 0,-3 2-93,0-1 0,-2 1 0,0 0 112,-17 4 1,1-1 2,0 0 1,2 0-257,5-2 0,2 0 239,9-1 1,3-2-28,-17 4-40,26-3 12,21-2 72,39-2-16,1-1-291,10-4 0,6-3 260,-3-2 0,3-1 165,14-3 1,2-2-145,-19 2 0,0 1 0,0-1-4,18-5 0,-1 1 13,-5 1 1,-4 0-1,-13 4 1,-3 0 429,0 1 1,-6 1-442,-9 1-72,-17 1 27,-43 8 65,4 0 0,-4 2-229,-11 2 0,-3 1 224,13-1 0,-1 1 1,-1 0-61,-2 0 1,0 0-1,0 1 99,1 0 1,1 0 0,0 1 26,-14 2 1,3 0-84,12-3 0,4-1 97,-6 2 331,33-7-123,35-8-123,25-4-135,-13 1 1,3 0 303,6-1 0,2-1-354,4 0 0,1-1 121,2 1 1,0-1-517,0 1 0,0 0-1303,-3 0 1,-2 1 1158,-8 2 1,-3 1 0,8-3 0,-25 6 0</inkml:trace>
  <inkml:trace contextRef="#ctx0" brushRef="#br0" timeOffset="137395">10442 11977 7794,'-11'25'185,"1"-5"364,13-15 51,-1-3 2452,7 3-1271,4-2-649,11 0-735,0 0 298,34 2-415,-5-2-536,-12 0 0,2-1 351,-1 0 1,0 0-7,7-1 1,-1 1-43,-7-1 1,1-1 73,6 1 1,5-1-1,-4 0-34,-7 0 0,2 1 88,4-1 0,10 0 0,1 0 0,-5 0-670,-2 0 0,-4 0 0,3 1 590,5 0 0,4-1 0,0 1 1,-4 0-42,-3 0 0,-3 0 0,5 0 9,-7 1 1,3-1 0,3 1 0,-1-1 0,-4 1-33,0-1 0,-3 0 0,0 1 0,4-1-462,3 0 0,4 1 0,1-1 1,0 0-1,-2 0 464,4 1 1,-2-2 0,0 1 0,2 0 4,-3-1 0,3 1 0,0-1 0,-2 0 0,-3 1-22,-3-1 1,-3 0 0,-1 0 0,3 0 7,2 0 1,3 0 0,0 0 0,2 0-1,-2 0-332,2 0 1,0 0 0,0 0-1,-2 0 1,-2 0 318,-2 0 0,-3 0 1,0 0-1,6 0 3,0 0 0,6 0 0,2 0 0,0 0 0,-3 0 0,-7 0-185,8 1 0,-7-1 0,3 1 180,3 0 1,3 0 0,1 0 0,-3 1-3,-11-1 0,-2 1 0,-1 0 0,0 0-2,15 2 1,-1 0 0,0 0-8,-2 0 0,-1 1 0,0-1-4,-3 2 1,0-1-1,-2 1 6,-3 0 0,0-1 0,-4 1 258,7 0 0,-2 1-255,1 1 0,-3-1-1,-12-1 1,-2 0-3,23 4 17,-1-1-6,-38-6 1511,2 1-1494,-15-3 2481,-3 0-2509,-4 0 2086,-5 0-2114,-12 2-2731,-15 1 2748,-3 0 2,6-2 1,-5 1-429,-10-1 0,-4 0 434,-3 0 1,-3 1 7,10-2 1,-2 0-1,1 0 3,-17 0 1,2 1-13,19-2 0,-1 0 1,0 0-7,0 1 1,-1-1 0,0 0 5,-1 0 0,-1 0 1,0 0-372,-2 0 0,0 0 1,-1 0 368,-3 0 0,0 0 1,-1 0-1,-3 0 1,0 0-1,-2 0-534,-2 0 0,-2 0 0,0 0 543,13 0 0,-1 0 0,0 0 0,3 0 276,-7 0 1,3 0 0,-5 0-274,8 1 1,-4 0 0,-1 0 0,0 0-1,3 0-4,-13 0 0,3 1 0,-4 0 0,12-1 0,-4 1 0,-1 0 1,0 0-1,3-1 3,-5 1 1,2 1 0,1-1-1,2-1-3,-5 2 0,3-1 0,-4 0-1,11-1 0,-4 1 0,-2 0 0,2-1 1,3 1-152,-12 0 1,3-1 0,-3 1 152,11-1 0,-3 1 1,-1-1-1,0 0 0,3 0-98,-4 1 1,2-1 0,1 0 0,0-1 96,1 1 1,-1 0 0,1 0 0,0-1-3,2 1 0,0-1 0,0 0 0,-2 0 4,-5 1 0,-3-1 0,2 0 1,3 0-4,3 0 1,4 0 0,-3-1 1,3 1 0,-2-1 0,0 0 0,6 0-1,-10-1 1,2-1 151,-8-1 0,-1 0-146,10 0 0,2-1-242,7 0 1,4 0 244,-15-3 1173,-3-4-1145,27 4 2103,-6-1-2064,19 3 445,9 3-792,4 1 3381,5 2-3174,7-1 101,12 1-22,34 0-11,-10 0-137,-13 0 0,3 1 136,12 0 1,2 2-589,-4 0 1,3 0 578,-1-1 0,4 1 0,0 0 4,-4 0 0,0 0 0,0-1 4,5 1 0,1-1 0,1-1 1,4 1 1,1-1-1,1 0-592,-12 0 1,1-1 0,1 1 0,1-1 595,3 1 1,1-1 0,0 0 0,1 0-1,4-1 1,1 1 0,1-1 0,0 0-1,-10 0 0,1 1 0,0-1 0,0 1 0,1-1-2,1 0 1,1 0 0,0-1 0,1 1 0,-1 0-426,2 0 0,0 0 0,0 0 0,0 0 0,0 0 422,0 0 1,1 0-1,0 0 1,0 0 0,-1 1-3,1-1 0,0 0 0,0 0 1,0 1-1,0-1-247,0 1 1,0-1-1,-1 0 1,1 1-1,0 0 245,-1-1 0,0 1 0,0 0 0,0-1 0,-1 1 5,0 0 1,0 0 0,0 0-1,-1 0 1,0 0-4,-1 0 0,0 0 1,0 0-1,-1 0 0,0 0 3,-2 0 1,0 0 0,0 0-1,-1 0 1,0 0 1,10-1 0,0 1 0,0 0 0,-2 0-9,-2 0 1,-1 0 0,-1 0 0,0-1-149,-3 1 1,0 0 0,-1-1 0,-3 1 147,2 0 0,-2-1 0,0 1 226,2 0 0,1 0 0,-3 0-222,9 0 1,-3 0-3,-5 0 0,-3 0 815,-7 0 1,-5 0-716,-13-1 1986,-27 1-2137,-22-1 1,-29 1 41,17 0 1,-5 0 807,-12 0 0,-3 0-801,13 0 0,-1 0 1,-2 0-338,-5 0 1,-3 0 0,0 0 329,10 0 1,0 1 0,-1-1 0,-1 0-381,-3 0 0,-1 1 0,0-1 0,-1 1 389,-4-1 0,-1 1 0,0-1 0,-1 1-384,10 0 1,-1-1-1,-1 1 1,0 0 0,0 0 389,-4 0 1,0-1 0,0 1 0,-1 0-1,0 0-187,-3 0 0,-1 0 1,0 0-1,1 0 1,1 0 185,-3 0 1,3 0 0,-1 1-1,-2-1-96,3 0 0,-2 1 1,-2-1-1,0 0 0,0 1 94,9-1 1,-1 1 0,-1 0 0,0-1 0,0 1 0,0 0-1,-1-1 1,0 1 0,-1 0 0,0 0-1,-2 0 1,-2 0-4,5 0 1,-3 0 0,-2 0 0,-1 1-1,1-1 1,2 1 0,2-1 0,4 0-76,-4 0 0,4 1 0,2-1 0,0 0 0,-2 0 75,-5 1 0,-1-1 0,-1 1 0,1 0 0,0-1-1,4 0 0,1 1 0,0-1 0,1 0 0,1-1 132,-3 1 0,3 0 1,-1-1-1,-5 1-125,5-1 1,-5 0-1,-2 1 1,0-1 0,4 0-1,5 0 1,-10 0 1,7 0 0,-2-1 6,8 0 0,-3 0 0,4 0 0,7 0 625,6-1 1,4 0-545,-13-2 1,4 0-141,14-2 1735,16-2-1668,50 3-19,-4 1 0,6 2 888,15 0 1,5 0-887,-12 0 1,3 1 0,2 0-240,-8 0 1,2 0-1,1 1 1,1-1 254,5 0 0,2 1 0,1-1 0,1 1-7,-9-1 1,2 0-1,-1 1 1,2-1-1,-1 0-412,4 0 1,0 1 0,1-1-1,0 0 1,0 0 422,3 0 1,0 0 0,1 1 0,0-2 0,1 1 1,-10 0 0,2 0 0,-1-1 1,1 1-1,-1-1 0,2 1-236,0-1 1,1 1 0,0-1-1,1 1 1,-1-1 0,1 0 226,1 0 1,0 0 0,1 0-1,0 0 1,-1 0 0,1 0-118,1-1 0,0 1 0,0 0 0,0-1 1,0 1-1,0-1 105,0 1 1,0-1-1,0 1 1,0-1-1,0 1 1,-1-1-9,0 1 0,1-1 0,-1 0 0,-1 1 0,1-1 0,-1 0 3,-1 1 0,-1 0 0,-1 0 0,1 0 0,-1 0 0,0-1-41,8 1 1,-1 0 0,0 0 0,-1 0 0,-1 0-296,-4 1 0,-1-1 0,0 1 0,-2 0 0,1 0 335,9 1 0,1 0 0,-3 0 0,-6 0 0,12-1 0,-7 1 0,-13 1 0,0 0 0</inkml:trace>
  <inkml:trace contextRef="#ctx0" brushRef="#br0" timeOffset="141371">7909 13557 24260,'-46'-30'97,"1"1"1,-1 4-1,5 13-58,6 28 510,-2 12-543,17-6 189,5 11-206,11-1 79,9 11-79,19 13-17,8-8 5,4-4-33,2-3 6,-13-9 50,1 6 332,-18 0-271,-21-10-33,-11-4 11,-30-1-16,-6-6-23,22-6 0,-3-1-9,-3 0 1,0-2-374,11-2 0,3-1 298,-21 2-354,26-7-962,17-6-3310,5-7 4710,10-2 0,-1 5 0,0 3 0</inkml:trace>
  <inkml:trace contextRef="#ctx0" brushRef="#br0" timeOffset="141754">8212 13606 20649,'3'-8'3932,"0"1"-3288,-3 7-162,0 0-409,-55 53-51,31-17-331,-8-3 0,2 3 309,15 8 141,11-8-124,10-4 22,13-7 12,17-19-29,-3-8 34,13-12 34,-11-10 201,10-18 73,-15 2 56,-7-7 242,-16 19-231,-15-12-274,-5 17-79,-11-8-50,-5 17-28,-4 7-39,-1 11-11,7 1-180,0 11-980,15 7-728,6 1-3366,17 3 5304,8-11 0,-3-8 0,-5-4 0</inkml:trace>
  <inkml:trace contextRef="#ctx0" brushRef="#br0" timeOffset="142303">8481 13585 20414,'0'-4'5321,"0"1"-3932,0 3-1389,6-19 22,3 32-22,9-5-5,-3 28 2,-2-5 0,-2 1-2,1 16-420,-4-12 1,-2 1 401,-7 12-28,-11-10 1,-4 0 28,-13 11 39,8-17 0,0-3 33,-2-2 107,10-19-23,10-19-61,2-5 218,13-30-123,4 5-137,-1 9 0,1 0-170,1 4 1,1 0 115,2 1 1,2 1-48,2 1 0,1 2-171,2 0 0,1 3-255,3 0 1,0 1-147,1 0 1,0 2-96,-1 0 1,1 0 44,-3 1 1,-1 0 991,13-7-888,7-13 762,-19 8 397,9-17-66,-17 11 1555,6-22-799,-11 18-219,5-13 10,-8 21-850,-6 15 33,-3 5-156,-3 11 315,-1 11-321,-1 15-23,-1 20-39,0-18 0,-1 4-21,0 8 1,-2 6 0,1-5-19,1-5 0,0 0-264,-2 7 1,0 4 0,1-6-93,0-10 0,0-3-394,-2 9 0,-1-1-528,-4 18 1306,-1-21 0,0-4 0,4-10 0,-8 11 0</inkml:trace>
  <inkml:trace contextRef="#ctx0" brushRef="#br0" timeOffset="142853">9066 13870 20968,'0'-5'4072,"0"1"-3147,0 4-802,-21-63-145,20 44-23,-5-16 0,7 3-151,30 23-118,16 1-123,9 0-95,-1 3 28,-5 0 62,-7 2 223,-8-1 247,-8 0 191,-8 0 245,-7-1 225,-7-1 107,-3 1-90,-4 0-18,-5 1-531,1 1 73,-8 2-107,1 2-39,-4 4-78,2 2-40,6 6 28,4 1-16,7-2 22,20 1-6,8-7-44,19-5 28,1-8 38,-2-7 18,-5-4 16,-10-3 34,-9-2 62,-12-1 33,-6 0-16,-11 2-46,-7 3-38,-11 5-12,-6 6-28,-4 6-17,-2 9-22,3 9-11,4 11-17,9 9-33,9 10-46,12 5-268,11 6-644,12-1 212,1-15-1411,3-20 0,3-4-6304,22-5 8522,-9-6 0,-1-3 0,-1-2 0,-4-5 0</inkml:trace>
  <inkml:trace contextRef="#ctx0" brushRef="#br0" timeOffset="143204">9909 13846 22796,'27'-33'887,"0"0"1,-1 0 0,7-5 0,-7 4-238,-12 0-16,-15 24-471,-11 2-10,-15 11-91,-15 11-34,-10 11-45,3 12-6,11 6 1,16 0-6,14-5 57,10-13-51,24-6 122,7-17-145,24-10 42,-27-2 0,0-2-153,2-4 1,-2-2 166,-1-2 0,-1-2 17,-2-2 0,-3-1-11,10-19 64,-12 2 0,-3-2-492,-6 10 1,-1-1 497,5-14 1,-1 0-88,-5 12 0,0 3 0,5-17 0,-6 17 0,-5 19 0,-3 9 0,-11 40 0,2 10-1371,0-2 0,1 3 1371,1 3 0,1 0 0,2-6 0,0 0-15,0 11 1,1 4 14,1 7 0,0-3 0,0-22 0,0-3 0,0 7 0,1-1 0</inkml:trace>
  <inkml:trace contextRef="#ctx0" brushRef="#br0" timeOffset="145337">13466 13201 25545,'-9'0'56,"-1"19"-54,2 16 1,2 8-9,1-1 1,2-1-516,0 0 1,2-1 506,4-2 0,2-2 231,12 24-217,12-15 73,12-18-1,-11-15 346,8-20-105,-13-13 29,7-17-51,-2-10-179,-6 4 142,-9 10 0,-1-2-159,3-10-64,-5 13 0,-2 1 2,1-4-10,-4 12-247,-4 14-6,-2 7-1158,2 7-411,4 9-1085,9 8-3222,7 9 6106,1-3 0,-8-10 0,-7-6 0</inkml:trace>
  <inkml:trace contextRef="#ctx0" brushRef="#br0" timeOffset="145981">14181 13431 13189,'3'-6'9830,"0"1"-9086,7-28 1,0-9 84,-4 5-515,5-10 0,-2 1 173,-8 15-162,-1 13-286,-1 8-101,1 9 85,0 15 5,3 15 0,0 20-34,1 14-247,-3-27 1,-2 0 249,-1 1 1,-2-1-4,-1 0 1,0-2 5,-3-2 0,0-1 16,-7 17 24,4-16 4,4-16 315,5-13-186,6-14-55,12-24-90,-1 4-3,1 1 0,3-1 31,18-15-11,0 13 0,1 1-45,10-5 19,-11 17 1,-2 5-25,-5 12 465,0 3-500,-3 12 40,-9 8-22,0 13 16,-3 4 12,-5 3 0,0-1-1,2-5 1,8-5-1,7-8-5,11-11 28,13-17-16,-15-2 60,6-22 35,-24-2 33,-1-14 28,-8-4 157,-9-7-240,-5 16-85,-1 7 0,-1 17 0,4 13 0,0 0 0,2 5 0,4 10 0,2-1 0,11 21 0,9 4 0,-2-3 0,2 2 0,-1-2 0,0 1-968,6 8 1,-1-2 967,9 13 0,-17-19 0,-3-1-193,0 18 178,-10-18 0,-5 1-2968,-19 26 2535,-19-7 106,11-30 0,-3-3-727,-27 9-1116,9-14 1947,14-18 0,16 2 0,9-8 1</inkml:trace>
  <inkml:trace contextRef="#ctx0" brushRef="#br0" timeOffset="146363">15480 13518 26766,'-32'40'67,"3"12"-73,12-4-11,6-2-27,14-8 16,10-13-6,21 3 40,5-14 22,10-11-6,-18-10 79,0-14 179,-10-14-163,-5 4-1600,-9 0 0,-2-1 1617,-3 1 59,-4-1 1,-2 1-88,-1 6 29,-11-13-96,0 23-34,-7 1-83,-8 11-135,5 10 3376,3 4-4065,10 11-2235,15 9-5237,13 2 8374,8 0 0,-3-16 0,-7-10 0</inkml:trace>
  <inkml:trace contextRef="#ctx0" brushRef="#br0" timeOffset="146880">15987 13554 20951,'0'-6'5137,"0"2"-4067,0 4-113,-4-62-643,3 42-253,-2-14 1,1 4-45,2 25-51,0 5 34,8 11-17,9 11 12,4 5-1,1 3 1,0 2-1,2 3 9,-2-1 0,-2 2-104,3 18 78,-7-9-27,-15 13 56,-15-37 27,-6 3 18,-10-22-29,16-7 40,-10-13-34,14-13-6,2 5-50,12-16-84,27 3-95,13-1 114,-19 20 1,2 1-239,16-4 1,-1 2-139,4-3 135,7-3 1,0 0-405,-8 1 679,-4 2 1,-1-2 114,1-10-53,-18 8 0,-2-2 378,2-18 100,-10-5-10,-13 19-46,-4 7 66,-2 7-418,-1 8 530,1 5-603,-1 7 316,2 5-316,-14 30 0,8-7 0,-3 15 0,2 5 0,7-14 0,2 2-324,-3 18 0,3 1 250,4-7 1,4-1-322,0-1 1,3 0-306,2-3 0,1-2-592,2-4 1,0-2-7267,12 18 8558,-5-20 0,-9-18 0,-7-10 0</inkml:trace>
  <inkml:trace contextRef="#ctx0" brushRef="#br0" timeOffset="147787">16553 13497 24346,'46'-29'-510,"-1"0"0,2 2 1,2 7-65,2 16 0,0 6-1148,0-4 1,-1 1 1172,-12-1 1,0 0-1774,11 0 0,-3 0 855,4-1 1914,11-3 2680,-40 1 329,-15-1-407,-14 1-1313,-8 1 628,-8 0-1647,-5 2-263,-2 2-230,0 4-185,8 1-16,-1 11 5,15-1-6,1 9 0,18-3-16,12 1-12,5-6-5,32 1 11,-13-12 25,-14-4 1,0-1 63,11-10 74,-9-7-51,-14 0 257,-6-12-251,-9 13 179,-13-17-180,-4 15-5,-15-6-17,-1 12-16,-7 5-34,-1 9-51,0 11-5,3 12 0,9 2-29,9 1 1,4 4-101,2 18-262,5-13 1,4 2 79,6-6 0,4-2-177,10 17-2188,10-18 1,8-3 1854,-5-12 1,3-3 254,18 6 0,3-5 244,-6-7 0,0-6 484,-1-4 1,-2-3 226,-4-3 0,-1-3 182,-5-4 0,-1-3-25,-4-1 0,-1-2-115,-3-1 0,-1-2-95,-3-1 0,-3-2-144,-2 1 1,-2 0 322,4-28 154,-14 8-473,-22 8-112,-17 13-62,-19 14 6,-10 18 3045,9 6-3056,9 14 0,2 5 319,6 1-356,2 2 0,4 4-47,18 4 11,14 6-12,21-10-16,26-11 67,-18-18 0,1-3 19,5-3 1,-2-2 20,24-7 24,-20-6 0,-3-6 60,7-20-54,-15 8 0,-2-5-367,-10-2 1,-3-3 368,-1-6 1,-3-3 36,0-1 1,-3-1 63,-1 1 1,-1 1-55,-2 7 1,-2 4-92,0-19 0,-4 25 0,-1 19 283,-1 15-283,-4 20 0,-7 22 0,4-9 0,0 5-371,-3 11 0,0 4 344,3-13 1,0 1 0,0 1-534,0 3 0,0 1 0,-1 1 560,0 4 0,0 2 0,0-7 0,2-3 0,1-4 0,1-4 0,0 0 0</inkml:trace>
  <inkml:trace contextRef="#ctx0" brushRef="#br0" timeOffset="148547">19168 13529 26110,'0'42'65,"0"1"0,0-1 0,0 1 0,-1 1 0,-1-1-63,-3-1 0,0 0 0,-1 0-485,1 1 0,0 1 0,1-1 395,-1 1 0,1-1 1,0 1-700,1 1 1,0 0-1,-1 1-64,0 1 0,1 0 0,-2 0 703,-1 4 1,-1 0 0,1-5-1,0-3 1,1-3 0,-2-7 0,0 1-1</inkml:trace>
  <inkml:trace contextRef="#ctx0" brushRef="#br0" timeOffset="148838">19079 14234 12668,'6'-53'1116,"1"1"1,-1-1 0,1 0 0,-1 1-1,1-2 1,0 2 0,0 1 0,0 1-2218,3-12 1,-1 1-1,0 7 1258,-1 7 0,0 3 36,-1 1 0,0 2 1272,6-9-1337,13-8 618,-6 28-740,32 11 11,-7 29-20,-9 1 0,0 3-682,18 16 662,-20-4 1,-2 5-6,-2 7 0,-3 3 14,-3-10 0,-3 3-20,3 21 1,-11 0 44,-27 1-3,6-21 1,-6-3 839,-19-7 0,-6-6-820,0-4 0,-3-4-951,0-1 1,-3-1-1,2-1 923,-2-1 0,1-1-135,-17-2 1,8-1-504,19-4-4414,-6-2 4688,43-1 1,-2 1-1,6 1 1</inkml:trace>
  <inkml:trace contextRef="#ctx0" brushRef="#br0" timeOffset="149688">20259 13534 24703,'-57'-22'97,"1"-1"0,-9 8 1,6 13-59,11 30-37,15-6 1,1 2 356,-2 11-348,8 7 115,22 0-98,10 0 28,18 1 66,15-18 63,20-10-107,-17-12-444,15-15 534,-33-2 145,15-23-100,-22 16 229,9-27 158,-18 22-528,-1 0 52,-5 13-141,-3 12 762,-1 5-728,-1 1 293,-2 10-288,-1 5-33,1 19-17,4-11 17,15 25 0,-2-30 11,28 21-12,-14-29 12,7 1 40,-4-16-18,-13-11 13,3-2-3427,-2-26 3392,-9 15 0,8-35 0,-6 27 0,6-13 0,-6 23 0,13-1 0,-4 13 0,6-1 0,6 11 0,10 17 0,2 6 0,-15 2 0,-2 3 0,3 7 3392,0 22-3392,-17-22 0,3 6 0,0-7 0,3-8 0,4-10 0,8-8 0,6-13 0,6-12 0,2-17 0,-22 10 0,-1-4 0,-1-6 0,-3-4-1019,0-6 1,-3-2 1018,-2 9 0,-3-2 0,1-20 0,-3 1-277,-4 23 0,-1 1 277,0-12 0,-2 3 0,-1 4 0,-6 12 0,3 18 0,-2 2 1900,0 11-1900,-2 14 691,-2 4-691,0 14 0,1 6 0,4-6 0,1 3-474,0 20 0,2 2 474,7-4 0,5-2-755,2 1 1,4-2 700,-3-12 1,4-2-860,9 8 0,2-4-78,1-6 877,2-9 0,-1-5 1,-14-13-1,10-1 0</inkml:trace>
  <inkml:trace contextRef="#ctx0" brushRef="#br0" timeOffset="149881">20943 13541 23467,'0'-4'3556,"0"1"-3074,0 3-118,59-45-11,-18 29-208,5-9 1,0 1-34,-1 19-66,7 1-46,-7 1 0,-6 2-192,-6 0-452,-22 3 644,-21 6 0,7-4 0,-11 3 0</inkml:trace>
  <inkml:trace contextRef="#ctx0" brushRef="#br0" timeOffset="154422">10668 9621 23455,'7'22'504,"-1"-12"-470,-6 46-6,3-23 0,1-1-17,5 28-17,-3-24 1,1 0-6,0 4 0,0-3 5,-1 8 23,2 14 5,-6-31 325,-10-5-145,3-16 168,-10 1-113,2-14 85,-6-17-174,3-8 12,0-19-102,9 11-1668,3 2 1,0 0 1639,1-5-57,-1-6 1,0 1 163,1 1 61,-2-11-128,2 35-1,2 11-150,-1 9-12,1 15 3392,0 10-3297,5 21-11,2 11-11,1-16 0,2 0-6,-3-3 1,1-2 107,0-1 0,0-1-102,0 5 0,-1-4 0,-2 0 23,2 12-1,-5-34 297,-1-7-296,-6-21 5,-1-5-3392,-6-22 3380,5 7-129,2 2 0,1-1 152,1-17-9,2 17 1,-1 1 53,2-8-40,1 20-27,0 11-84,-1 16 3305,2 12-3266,4 18 11,3 18 17,-2-20 0,-1-1 418,5 23-435,-4-4-53,-3-15 0,-2 0-8,-3 12 53,1-12 0,-4-1 22,-10-5 8,-2-11-5,-26-9 17,2-11-6,10-1 1,-1-2 16,-22-14-6,23 2 0,1-3 46,-16-18-35,5-2 1,14 0-23,13 11 6,2 1 61,3-1-50,7 16-17,-1-1-27,3 10 4,1 5 1,17 12 17,6 6-12,21 13-27,4 3 30,-20-17 0,1-2-6,3 1 1,3-2-1091,13-1 0,0-3 1107,-14-3 1,-1-3-12,19 0 0,-4-4-2,-4-6 13,-2-3 1,0-2-9,5-9 5,-17 5 1,-1 0 27,1-7 12,-12 6-22,-10 6-1,-5 5 2215,-4 3-2242,-6 3 16,-3 2-11,-10 5-17,-6 4 17,-9 4-6,-24 9 6,14-8 6,7-3 0,-1-1-6,-15 4-3,21-8 0,0-1 14,-22 2 6,14-8-11,14-6-23,0-18 34,7-5 27,-10-20-16,1-2 17,-1-3 17,1 5-23,6 9-22,6 16-6,5 7-56,7 11-11,1 1 34,3 10 27,3 11 1,4 13 0,9 9-1,0-5 0,0-8 1,3 0-6,12 8-6,-7-10 1,2-1 5,24 4 23,7-9-7,-12-10 9,-10-10 1,1-4 13,17-11-133,-16 2 0,1-2 141,-7-2 1,-3-2 39,-2-1 0,-1-2 142,16-21-71,-11 3-158,-8 6 0,-9 10 0,-7 9 0,-4 9 0,-2 4-1255,-7 14-7416,-4 6 7882,-7 9 1,11-14 0,3-7-1</inkml:trace>
  <inkml:trace contextRef="#ctx0" brushRef="#br0" timeOffset="170171">23334 10454 22296,'17'-54'211,"0"0"1,0 0 0,-2 7 0,-1 1 0,1 12-179,10 8 74,-11 19 357,-11 42-274,-5-4 1,-1 3-643,0 6 1,-1 5 555,1 1 1,0 6-1,1 2-981,0 4 1,1 2-1,0 5 907,0-13 0,-1 2 1,1 3-1,-1 3 0,1 3-11,-1-10 0,0 5 0,0 2 0,0 2 0,0 0 0,-1-1 0,1-2 0,0-2-355,0 3 0,-1-3 0,1-1 1,0 0-1,-1 4 0,0 5 367,0-10 1,0 5-1,0 4 1,-1 3 0,0 1-1,1 1 1,-1-1 0,0-2-1,0-3 1,0-3-1,1-6-244,-1 7 1,0-7 0,0-3 0,0-1 0,0 4 0,0 5 240,0-8 0,-1 4 0,1 2 0,-1 3 0,0 1 0,0 1 0,0 0 0,-1-1 0,1-1 0,0-3 0,0-3-93,-1 11 1,0-3-1,0-2 1,0-2-1,0 1 1,0 1 0,0 3 79,0-7 1,0 2-1,0 1 1,0 1-1,0 0 1,0 0 0,0 0-1,0 0 1,0-2-14,0 6 0,0-2 0,0 1 0,0-1 0,0 0 0,0 1 0,0 0 0,0 1-83,1-4 0,0 2 0,0 1 0,0 1 1,1-1-1,-1-1 0,1-1 0,0-3 0,0-2-129,-1 8 1,1-5 0,0-1 0,0-1 0,1 1 0,0 4 209,1-6 0,1 5 0,0 1 0,1 1 0,-1-1 0,1-5 0,1-6 0,-1-7 0,1 20 0,1-8 0,2-2 0,0 0 0,0-1 0</inkml:trace>
  <inkml:trace contextRef="#ctx0" brushRef="#br0" timeOffset="173054">25271 10470 25870,'-62'-5'134,"-1"0"0,11-3 1,4 10-57,6 30 1,5 12-465,4-8 1,0 5 398,3-1 0,-1 4 0,4 0-1881,-1 12 0,5-1 1868,0-2 0,10-1-643,26 0 1,10-5 630,9-3-91,7-8 0,6-4 122,-13-20 1,1-5-553,13-2 1,-1-4 666,12-6 779,-21-12 1,-6-3-657,-9-3 359,5-29-487,-23 29 12,-15-17-141,-35 15 0,15 14 0,-2 2 0,-2 0 0,-2 3 0,-9 4 0,0 4 0,7 2 0,-1 3-1905,-21 5 1,0 3 1904,17-2 0,2 0 0,5 0 0,5-2 0,7 0 0</inkml:trace>
  <inkml:trace contextRef="#ctx0" brushRef="#br0" timeOffset="173771">25978 10689 24172,'-34'-27'617,"0"1"1,0-1 0,-12-9-1,7 7-381,14 14 184,6 5-359,12 7-78,1 1 23,7 9 33,8 9-33,27 24-6,-3-7-328,2-6 0,3 0 348,-7-7 0,1-1-20,6 5 0,0 1-14,-4-3 0,-3-1 25,13 14-6,-20-6 29,-24-3 11,-20 0-6,-22 3-22,12-13 0,-2 0-197,-4 2 1,-1 0 112,1 0 0,1 2-367,4 0 0,3 2-5699,-12 20 5477,18-6 1,13-13 0,8-11-1</inkml:trace>
  <inkml:trace contextRef="#ctx0" brushRef="#br0" timeOffset="175396">26679 11008 19120,'4'-8'2621,"10"-33"1,1-10-1726,-5-8-538,-1 14 1,2-8-1,-4 6-2925,-4 8 0,-2 4 2682,-1 1 0,0 3 260,-3-6 1303,1 22-1600,-1 4 793,0 9-871,-2 12-2224,-8 24 2230,2-3 1005,0 0 1,0 3-990,-7 24-45,8-20 1,-1 1 11,2-1 0,2 1 19,1 4 1,2-2-4,2 18-10,3-11 44,3-27 3413,-1-15-3222,0-7 258,0-15-416,-1-15-38,0-22 16,-1 20 1,-1-3-395,0-5 1,-1-1 343,1-1 0,-1-1-206,0 0 1,0 2 205,-1-15 0,1 16 0,-1 29 0,-1 11 0,0 10 0,-2 30 0,1-3 0,0 2 0,1 4 33,1-7 1,0 1-34,0 11 0,0 2 0,1-2 0,0-1 0,0-4 0,0-1 0,0-8 0,0-2 415,-2 13-415,1-23 0,-1-14 0,0-22 0,0-15 0,-2-21 0,4 9 0,2-2 0,1-18-178,3 18 0,1 2 178,6 3 633,1 3-633,-5 20 0,-5 12 0,-3 17 0,0 15 0,0 19-1012,1-16 1,0 2 1011,2 8 0,1-2 0,0 6 0,1-3 0</inkml:trace>
  <inkml:trace contextRef="#ctx0" brushRef="#br0" timeOffset="178564">27676 10544 20985,'-22'-32'-1876,"32"7"-3871,45 23 5747,-22 2 0,-2 1 0,6 0 0,-15 0 0</inkml:trace>
  <inkml:trace contextRef="#ctx0" brushRef="#br0" timeOffset="179854">23908 12217 19036,'-40'0'1624,"0"0"1,-22 0-1356,65 0-247,34-2 1,19 1-29,-11-1 0,4 1-1075,4 2 0,1 1 971,6 1 1,0 2-93,-1 2 0,-1 1-134,-6 1 0,-5 2 287,-12-1 1,-6 3-137,-6 10 197,-47 1 38,-3-11 0,-7-2 107,-26 5 0,-3-3-297,18-2 0,-1-2 289,1 1 0,-2-1 1,3 0 102,3 0 0,3-2 0,-7 3 1,1-1 709,10-2 1,3-1-879,-3 2 39,29-5-50,20-3-40,39-6-33,-17 1 0,4-1-537,15-3 1,4-1 536,-17 3 0,1-1 0,1-2 35,4-1 1,0-2 0,-4 0 8,1 0 1,-2-2 100,1-5 1,-7-4 725,-17-11-132,-9-17-156,-19 9 33,-9-2-319,0 21 246,-2 3-185,10 12-268,1 2 1080,4 9-1158,4 14 16,7 16-28,2 5-12,2-6 1,2 0 0,0-1 0,0 2-82,8 17 1,-2 4-822,-8-5 1,-3-1 596,0-1 1,-8 1-1345,-15 0 1,-9-3 1660,2-13 0,-2-2 0,3-3 0,1-2 0,-8 4 0</inkml:trace>
  <inkml:trace contextRef="#ctx0" brushRef="#br0" timeOffset="180438">25776 12396 18414,'2'-3'5657,"0"0"-3758,-2 3-1613,-1-65-51,-12 42-199,7-13 1,-4 2-9,-21 23 0,-7 4-6,4 3-5,-19 1 62,-3 1-51,5-1 5,6 0-22,28 2-5,11 0 5,6 1-22,0 3 33,2 5 12,1 12-17,2 2 56,-1 22 61,-7 8-33,-7-4 0,-3 4-1198,-1-4 0,-2 2 1121,1-10 0,-2 2 0,1-2 7,-5 12 0,1-3-30,4-12 0,3 1 13,1 11 0,5 0-9,10 9-187,3-19 1,4-1 164,27 10-62,-12-27 1,4-4-180,5-1 1,2-3-463,6-2 1,0-3-253,-6-3 0,0-1 972,5-1 0,-5-2 0,-6-1 0,-2 0 0</inkml:trace>
  <inkml:trace contextRef="#ctx0" brushRef="#br0" timeOffset="181705">26724 12647 23457,'12'-49'907,"-1"0"0,-1 6 1,-8 8-729,-18 21-62,-20 14-61,-20 18-45,21-1 0,-1 4-601,-3 8 1,2 4 606,-1 4 0,3 4-15,3 3 1,4 3 5,5 0 1,4 1-15,4-1 1,6-2-26,6-3 0,6-3 145,5-4 0,5-4-114,29 16-3,-15-30 0,3-4-358,32 1 373,-13-11-54,7-20 216,-26-4 945,8-16-845,-20 0 2,-7-4-52,-6 1 420,-14 5-593,-6 15-29,-9 7-22,-16 17-11,-7 11-116,17-2 1,-1 3 72,1 3 1,1 2-104,4 2 1,3 2-707,-7 27-1064,21 3-4144,28 0 5255,10-10 0,-3-18 1,-8-14-1</inkml:trace>
  <inkml:trace contextRef="#ctx0" brushRef="#br0" timeOffset="181879">27061 13137 20541,'6'-5'5517,"-2"1"-4633,-4 4-122,0 0-565,48-32-186,-36 39 44,31-14-486,-55 56-880,0-19 0,-2 0 538,-13 27 0,6-20 0,8-15 1</inkml:trace>
  <inkml:trace contextRef="#ctx0" brushRef="#br0" timeOffset="184597">28134 12727 15294,'2'-7'6721,"0"2"-6138,3-25 0,-1-6 223,-7 11-532,6-14 1,-4 4 72,-13 22-139,-6 8-57,-8 12 12,-11 15-88,14-2 1,-1 3-34,-3 5 0,0 4-674,0 5 1,2 2 631,3 3 0,4 2 0,5 0 0,4 2-382,6 0 1,6-1 364,6-1 0,6-1 0,6-1 1,6-3-7,5-2 1,4-3 27,3-4 1,1-4 16,-2-6 1,0-4 89,23 0 84,-21-21 157,-15-23-247,-14 2 40,-10-18-12,-11 13 1180,-10-6-1241,-10 6-28,-21 10-23,13 9-19,8 10 0,0 3-25,-15 10 349,-10 9-367,15 3-396,1 23-679,27-6-3030,12 17 4145,21-15 0,0-17 0,-4-12 0</inkml:trace>
  <inkml:trace contextRef="#ctx0" brushRef="#br0" timeOffset="184804">28923 13113 26710,'-12'41'-131,"-1"0"0,-2 10 1,2-5-632,3-11-3551,1-2 0,-1-1 4313,-1 1 0,2-6 0,4-12 0</inkml:trace>
  <inkml:trace contextRef="#ctx0" brushRef="#br0" timeOffset="185653">29641 13027 16902,'5'-7'5876,"-1"2"-5386,15-32 0,2-8-81,-10 13 89,12-25 0,-6 0-49,-24 25-281,-2-6 50,-16 16 6,-22 17-117,-9 11-74,-4 9-1164,17 10 0,2 4 1131,-2 6 8,3 0 1,2 4-200,16-7 0,5 0 185,1 0 1,5 0 8,9 1 0,6-2-26,17 3-43,5-16 1,5-4 79,-1-4 0,3-4 22,18 0 0,2-3 37,-9-5 0,-1-4 58,3-4 1,-4-4 39,-14-4 0,-4-4 131,14-27-134,-13 6 14,-10 9 0,-2 1 53,0-4-11,2-11-140,-9 29 2112,-5 10-2196,-1 7 454,-7 16-454,0 0 0,-7 16 0,-2 4-68,-2 7 68,-5 15 0,2 2-208,3-2-268,7-14 0,1 7 0,2-6-2749,1 17 2245,2-14 0,3 0 980,5-12 0,2-4 0,-3-1 0,5 8 0</inkml:trace>
  <inkml:trace contextRef="#ctx0" brushRef="#br0" timeOffset="185846">30288 13270 27090,'6'34'258,"-3"4"-538,-16 11-1154,2 2-722,5-12 2156,1-3 0,5-23 0,-1-1 0</inkml:trace>
  <inkml:trace contextRef="#ctx0" brushRef="#br0" timeOffset="187288">31005 13005 16913,'4'-7'6206,"-1"2"-5046,-3 5-315,31-67-279,-23 46-401,10-16 1,-6 5 7,-18 27-77,-9 7-24,-14 12 1,-12 14-329,15-7 0,1 2 273,-18 19-3,14-7 0,3 3-25,-2 17 11,11-17 0,4 2 0,19 22-85,7-32 1,6-2 75,9-2 1,5-3-26,6-2 1,3-3-215,1-4 0,1-3 253,-4-4 1,-3-1 0,25-5 55,-21-10 40,-12-11 520,-12-9-565,-7-12-11,-10-6-6,-14-5-22,-15 0-165,7 26 0,-4 1 159,-5 0 1,-2 2-7,-5-1 1,0 1 261,0 3 1,-1-1-153,0-2 0,4 2 13,-6-7-105,12 2 5,30 16 11,15-3-28,18-1-22,21-1 11,-20 9 0,1 3 3,0 4 0,0 3-6,-2 3 0,-3 3-3,21 27 10,-32-12 1,-4 2 12,7 22-20,-15-16 0,-3 3-67,-4 3 0,-2 1-168,-2 1 0,-2 1-588,-2 7 0,-2-2-3579,-1-9 0,-1-3 4405,-8 22 0,9-23 0,4-18 0</inkml:trace>
  <inkml:trace contextRef="#ctx0" brushRef="#br0" timeOffset="187504">31764 13334 24592,'4'-5'2235,"0"0"-1860,-4 5-251,0 0-141,17 1-90,-20 20-240,10 8-1053,-24 23-6375,2 1 7775,5-9 0,6-17 0,2-13 0</inkml:trace>
  <inkml:trace contextRef="#ctx0" brushRef="#br0" timeOffset="187798">32174 13039 25023,'9'-50'463,"0"0"0,1 4 1,5 9-218,22 16-55,7 8-68,4 9-22,1 14-57,-3 16-22,-20 7 1,-4 4-17,7 19-4,-14-7 1,-3 3-485,-6-15 0,-3-1 373,0 9 0,0 0-143,-1-4 0,-1-1-289,-3-5 0,0-1-1057,-3 0 1,0-4-957,-4 8 1762,-4 1 0,10-31 0,-1 2 0</inkml:trace>
  <inkml:trace contextRef="#ctx0" brushRef="#br0" timeOffset="187980">32199 13335 13947,'-6'-4'6167,"0"0"-3890,6 4-1997,0 0-773,140-62-1279,-101 53 0,3 2 492,2-7 0,8-5 0,0 1 1,-7 6 1279,-1 10 0,-7 4 0,12-2 0,-24 0 0</inkml:trace>
  <inkml:trace contextRef="#ctx0" brushRef="#br0" timeOffset="188380">32812 12728 25369,'43'-39'108,"-1"0"0,7 3 0,1 10-83,-18 23 1,0 6 137,31-1-102,-12 8-16,-19 3 30,11 15-64,-13 2-11,-5 3 28,-3 20-16,-10-23 8,-2-1 0,0 4 47,5 27 0,-8-27 1,-1 1 15,0-2 0,-1 1 141,-3 11 0,-2-2-67,-2 6-40,-2-3 1,-4 3-236,-3-8 1,-3-1 136,4-7 1,-2 0 8,-4 10 0,-2-1-39,4-9 0,1-3-90,-9 20-264,7-17 0,0-1-1769,-10 4 2134,-21 7 0,22-19 0,-6-7 0</inkml:trace>
  <inkml:trace contextRef="#ctx0" brushRef="#br0" timeOffset="200355">26488 14023 20532,'1'-5'4223,"-1"1"-3422,0 4-717,7-9-6,-3 26-27,5 7-62,-7 33-20,0-22 0,-2 0-387,-2 4 0,-1-1 252,1-6 1,0 0-1434,-5 15 0,0-1 1599,-3 14 0,0-1 0,5-31 0</inkml:trace>
  <inkml:trace contextRef="#ctx0" brushRef="#br0" timeOffset="201105">26497 14176 23903,'-45'-25'257,"0"1"1,3 3 0,5 11-168,0 40-34,-2 5-28,-2 0-17,-1-1 17,6-6 50,9-9 1385,22-40-1368,10 6 101,24-39 168,14 16-230,-8 5 57,16-2-68,-15 18 6,14-1-29,11 6-44,-17 10 0,2 2-45,-14 1 1,1 1 13,14 5 0,-1 2-462,10 8 434,-25-6 0,0 1 122,14 9-102,-14-1-17,-16-7 11,-6 0 6,-7-8 16,0-1 432,-2-3-348,-6-7-106,-8-5 1,-3-4 4,-30-15-21,16 14 7,-1 1 1,-3 1 3,-2 6 0,-2 2-9,-2 0 0,0 1-501,-1 1 1,1 1 514,0 2 0,2 2 23,-21 6-242,23-3 0,1 3 205,4 2 0,2 1 3,-20 14 6,11 2 0,16-5-12,3 10 996,13-11-1006,0 7 443,5-9-433,3-9 17,2-3 34,7-7-17,13-7 0,16-8-6,15-10-1732,-14 5 0,0 1 1707,-11 5 1,0 0 24,14-7 1,-1 0-1,-12 8 0,1 1 9,16-5 0,0 1-31,-15 6 0,0 1 5,18 1 1,-3 4 0,-10 8 11,24 9-17,-32 8-129,4 17-314,-13 1-1225,-6 10-881,-10-15 2549,-5 0 0,1-20 0,-1-1 0</inkml:trace>
  <inkml:trace contextRef="#ctx0" brushRef="#br0" timeOffset="202155">23978 15471 22223,'32'-22'45,"0"0"0,2 2 0,6 3-51,5 8 0,6 4 1,-1 1-930,14-1 1,-3 2 917,-7 0 1,-4 3-38,-11 2 1,-5 2-20,5 10 84,-23 3 44,-50 29-33,9-24 1,-4 0 2,-18 12 0,-5 1-238,16-13 1,-2-2 0,1 0 244,-1 0 0,-1-1 0,1-1 24,-15 8 0,2-2-28,13-6 0,4-2-17,2 1 0,5-1 11,10-1 846,4 1-683,48-10-129,17-11-45,-8 0 0,4-2-335,1-5 1,0-2 359,-8 2 0,-1-3 219,12-12 0,-4-6 213,-19 6 0,-4-4-163,11-13 0,-4-4 23,-12 6 0,-5-1 13,-3 2 1,-3 1-34,-3 6 0,-2 1 147,-2-17-253,-5 20 179,-5 10-353,4 14 1123,-2 4-1168,6 15 873,-1 15-856,2 5 5,3 3 1,2 3-17,0-7 0,1 0-456,3 15 1,1 2 197,-3-8 0,-1-1-535,-1-1 1,-5 1 803,-7 2 0,-2-2 0,1 3 0,-11-4 0</inkml:trace>
  <inkml:trace contextRef="#ctx0" brushRef="#br0" timeOffset="202855">25717 15282 24592,'6'-42'258,"-13"9"-225,-28 37-5,-18 4-11,20-2 0,-3 1 28,-11 2 0,1 0-174,14-3 1,1-1 245,-7 1 1,4-1 292,9-3-125,4-1-156,12-1-134,8 0 16,2 1 11,3 8 240,3 9-220,1 15 0,-2 3-8,3 12 5,-4 2 0,-2 3-11,-3-18 0,-1 0-566,0 0 1,0 2 548,-1 6 1,-1 0-10,2-10 1,1 1-9,1 13 1,2 0-12,4 15-8,3-24 0,3-2-82,19 2 37,-8-16 0,4-2-123,5-5 0,5-4-485,19-4 0,5-6-926,-2-5 1,2-3-617,-10-1 0,3-2 0,-2-2 2220,-10 2 0,-1-2 0,-4 1 0,4-2 0,-5 2 0,7-4 0</inkml:trace>
  <inkml:trace contextRef="#ctx0" brushRef="#br0" timeOffset="203288">26439 15616 22274,'7'-45'761,"0"0"1,0-1 0,1 0 0,-1 0-1,-2 11-509,-1 11 56,-1-6-212,-2 25-91,-1 7 74,-2 27-29,-4 15-45,1-6 1,-1 3-147,-1 4 1,-1 0 5,-1 5 1,1 0-379,1-10 1,2-1-998,0 9 1,1-3 1509,5 14 0,-1-10 0,3-23 0</inkml:trace>
  <inkml:trace contextRef="#ctx0" brushRef="#br0" timeOffset="203488">27106 15866 27130,'0'42'-323,"0"-1"0,1-7 0,-3-1-4593,-12 4 1,-2-3 2457,1-1 0,-7 9 1,18-34-1</inkml:trace>
  <inkml:trace contextRef="#ctx0" brushRef="#br0" timeOffset="204439">28187 15337 20963,'2'-45'1217,"0"-1"0,-2 1 1,-5 10-871,-7 24-196,-14 5-11,-10 25-45,-11 20-49,5 3-794,7 3 1,1 5 750,11-11 0,2 0-6,-8 17 0,3 2-5,12-13 0,6-1 8,7-5 0,6-2-6,7-4 1,4-3-1,19 12 9,2-20 0,3-5 19,14-3 3,-16-5 1,-1-5 74,13-14 57,-12-12 50,-9-11 40,-9-6 22,-10-3-45,-9 2-84,-12 5-40,-13 9-21,-17 12-29,-15 12 526,24 6 0,-2 4-590,-5 6 0,1 2-9,-12 10 8,22-3 1,5 1-81,10 2-717,9 35-807,24-15-521,-3-13 1,4 0 2139,23 11 0,-13-17 0,-13-14 0</inkml:trace>
  <inkml:trace contextRef="#ctx0" brushRef="#br0" timeOffset="204621">28699 15846 26463,'14'26'-2005,"-6"21"2005,-12-8 0,0-3 0,4-14 0</inkml:trace>
  <inkml:trace contextRef="#ctx0" brushRef="#br0" timeOffset="205062">29589 15555 22279,'3'-10'1829,"7"-26"0,0-6-1303,-5 7-355,4-8 0,-3 1 19,-13 13-89,-9 11-45,-15 8-17,-13 10 0,-9 12-33,-5 15-407,30-8 0,3 5 395,1 3 0,4 4-2,4 1 0,4 2-94,7-1 0,5 1 114,22 24 7,8-33 1,5-6-15,19 4-235,-9-15 1,0-6 280,16-13-1,-26 2 1,-1-3 52,-4-2 1,-3-3 170,15-20 23,-12-1-163,-13 9 907,-5-2-1029,-8 18 203,-1-1-215,-4 12 540,-5 13-540,-9 12 0,-11 20 0,8-15 0,-1 3-322,-7 14 0,1 0 241,7-13 0,2 0-777,-8 17 1,4 1-375,9-17 0,3 0 1232,-3 9 0,2-2 0,0 5 0,5-10 0</inkml:trace>
  <inkml:trace contextRef="#ctx0" brushRef="#br0" timeOffset="205272">30249 15687 25315,'3'-3'1753,"-1"0"-1148,-2 3-532,-14 41-40,-10-5-64,6 0 1,-2 1-406,-12 7-84,2 11-1251,19-12 1771,3 12 0,7-26 0,3-5 0</inkml:trace>
  <inkml:trace contextRef="#ctx0" brushRef="#br0" timeOffset="205772">30761 15721 26273,'41'-28'354,"1"-1"1,0 1 0,-18 11-288,-27 19-28,-5 8-22,-5 1 5,-9 14-16,0 5 5,6 0 0,1 2-5,-1 19-29,10-17 1,4-2-17,9 1-39,8-6 33,8-6-3459,18 0 3470,-8-5-2257,22-3 2286,-34-12 27,15-8 17,-19-8 29,-1-12-24,-9-8-38,-16-26 22,-8 2 999,6 28 0,-2 1-1010,-4-1 0,0 1 22,-1-1 0,0 0-8,1 0 0,1 0 1635,0-2 1,1 2-1633,3-11-12,5 15-5,8 2 5,15 4-27,18 6 5,-1 3 5,23 16 18,-27 4-34,20 18-1,-17 9-2,-14-10 0,-2 5-34,-4 11 1,-4 1 8,1 19-168,-10-16 0,-6 0-3307,-8-6 1,-2-2 3513,1-3 0,0-2 0,-15 23 0,17-36 0</inkml:trace>
  <inkml:trace contextRef="#ctx0" brushRef="#br0" timeOffset="205988">31501 15906 23561,'4'0'2762,"0"0"-2177,-4 0-428,26 65-180,-23-40-282,4 24 0,-5 0-641,-16-22 946,-19 24 0,24-36 0,-7 4 0</inkml:trace>
  <inkml:trace contextRef="#ctx0" brushRef="#br0" timeOffset="206505">32101 15572 23943,'28'-45'556,"-1"-1"1,-5 6-1,1 8-142,24 15 23,5 11-269,5 13-333,-24 2 0,-1 5 187,-5 7 1,-3 4-34,13 21 16,-13 1 1,-4 3-31,-8-12 0,-1 1-436,4 17 1,-3 2 144,-5-12 0,-3 0-463,-2-4 0,-3-1-1935,-4-3 0,-1-3 2714,-9 18 0,2-23 0,5-16 0</inkml:trace>
  <inkml:trace contextRef="#ctx0" brushRef="#br0" timeOffset="206672">32283 15956 19596,'-2'-5'4431,"0"1"-4168,2 4-638,74-52-1255,-44 45 0,3 2 719,8-12 0,5-3 0,-1 5 911,11 12 0,-4 4 0,8-2 0,-8-1 0</inkml:trace>
  <inkml:trace contextRef="#ctx0" brushRef="#br0" timeOffset="207038">32933 15412 25292,'14'-47'187,"0"0"0,1 5 0,5 9-137,21 23-11,10 5 17,6 7-22,-1 7 0,-5 9-1,-7 9-27,-8 10 11,-9 10 5,-10 8-490,-8 6 502,-10 1 2,-4-21 1,-3-1-21,-3 15-8,1-13 1,1 0-31,1 17 19,4-21 0,2 1 8,4-2 1,2 0-9,2-1 1,1-2-26,0-2 0,0 0-56,1 24-11,-22-8-124,-24-8-249,5-22 0,-4-3-238,-15 1 0,0-2 1,-8 2-1,-2-4 1</inkml:trace>
  <inkml:trace contextRef="#ctx0" brushRef="#br0" timeOffset="209337">26524 16417 12126,'-62'-3'1641,"-1"-1"0,1 1 0,8 0 1,2 0-1,10 1-896,-5-2 214,26 2-622,33-2-192,21 0 1,10-1-85,13 1 1,4 0-909,-15 0 0,2 1 1,2 0 864,-1 1 0,4 1 0,0 0 1,-1 1-14,-3-1 1,-1 1-1,2-1 1,1 1-397,0 0 1,2 0 0,1 0 0,0 0-1,1 1 391,-1 0 0,1 0 0,-1 0 0,1 0 0,-1 1-8,0-1 0,-1 1 0,-1 0 1,1 0-1,1 0 2,1 1 1,1-1-1,-1 1 1,0 0-1,-4 0-373,15 1 1,-4 0 0,-3 0 378,-6-1 0,-1 0 0,-8 0-11,16 1 50,-48-2 0,-44 4-34,-1-3 1,-4 0 299,-7 1 0,-4-1-298,0 1 1,-5 0-1,0 0 403,2 0 0,-2 1 0,-5 0-392,6-1 0,-6 1 0,-2 0 0,0 0 0,2-1-204,5 1 1,1-1-1,1 0 1,-2 1 0,0-1 192,-8 1 1,-2 0 0,0 0 0,1-1 0,3 1 14,0-1 1,2 0-1,2 0 1,3 0-5,-3-1 1,3 1 0,2-1-41,2-1 0,1 1 1,5-1 68,4-1 1,4 0-48,-21 1 513,35-2-479,47-3-23,10 0 8,9-2 1,7-2-90,-13 3 0,3-1 0,4-1 71,11 0 0,6-2 1,3 1-1,-5 0 304,0 0 0,-3 0 0,7 0-317,-14 2 1,6-1 0,3 1 0,0-1 0,-2 1 0,-6 0-1,-1 1 1,-5 1 0,0 0 0,1-1 2,9 0 1,2 0 0,0 0-1,-3 0-14,9 1 1,-3 0 0,-8 1-227,-14 0 0,-4 1 246,14-1 1,-20 1-60,-38 3-27,-53 6 58,25-5 0,-7 2-175,-5 0 1,-10 2-1,-3 0 1,3 0 200,5 0 1,3-1 0,-3 0 0,-3 1-119,5-1 0,-3 0 0,-3 1 1,-1 0-1,1 0 0,2 0 141,-5 0 0,1 1 0,1-1 0,0 1 0,-1 0 23,-3 1 1,-2 0-1,2 0 1,1 0-1,4 0-124,3-1 1,3-1-1,2 0 1,2 1 104,-9 1 1,3 0-1,11-2 169,5-2-107,45-7 39,36-7 0,13-2-76,-15 3 1,3 0 159,4-1 0,8 0 1,3-1-1,-2 1-139,-5 1 1,-1 1 0,2 0-1,3 0-11,-1 0 1,4 0 0,3 0 0,1 0 0,-1 0 0,-2 1-25,4-1 1,-2 0 0,1 0 0,-2 1-1,1-1 24,-3 1 1,1 0 0,-1 0 0,-1 0 0,-2 0-42,8-1 1,-1-1 0,-4 1 0,-7 0-34,3-2 1,-4 0-69,10-1 1,-7-1-2352,-18-2 2436,-28 7 0,-4 1 0,-4 3 0</inkml:trace>
  <inkml:trace contextRef="#ctx0" brushRef="#br0" timeOffset="210421">29518 16489 11805,'-3'0'4134,"0"1"-1973,3-1-1657,45-12-60,-11 3-248,1 0 0,2-1 156,9-1-16,-10 3 308,-13 4-459,-12 2 117,-10 2-78,-11 2-78,-16 4 0,-18 5-1711,4-2 1,0 0 1665,-21 3 42,16-3 0,2-1 31,5-1 251,-20 3-302,37-6-156,-1-1 66,22-3 40,8 0 3498,16 0-3498,19 0-54,-12-1 1,2-1 0,5 0 0,0-1-15,-1-1 1,-1 0 67,23-4 111,-21 1 130,-19 4 22,-12 1-190,-11 2-118,-9 0-40,-18 1 7,-17 3 27,-13 1-25,28-1 1,1 1 24,-30 4-33,25-3 0,12-2-23,22-3 40,7-1 122,10 0-21,17 0-23,21 0-34,-19-1 1,0-1 7,3-1 1,-2 0 205,27-5 150,-16-1 51,-17 2 101,-14 3-365,-9 2-514,-5 2-1782,-12 4 2095,-14 5 0,9-3 0,-6 2 0</inkml:trace>
  <inkml:trace contextRef="#ctx0" brushRef="#br0" timeOffset="219720">27608 16547 15457,'-43'-4'1305,"-1"0"0,6 1 0,8 0-431,21 2-213,7 0 577,1 1-986,8-2-78,14-3-46,29-4-557,-10 3 0,4 0 465,13-1 1,4 0-410,-12 3 0,1 0 0,2 0 382,6 0 1,1 1-1,2 1-490,-13 0 0,2 1 0,0 0 0,0 0 482,2 0 1,1 0-1,-1 1 1,1 0-8,1 0 0,0 0 1,0 1-1,-3-1 2,4 1 0,-2 0 1,4 0 7,-1 0 0,4 1 0,0-1 1,-5 1-9,-3 0 0,-3-1 1,2 1 5,-1 0 1,4 0 0,0-1 0,-5 1-65,0-1 1,-3 0 0,-2 0 72,13 0 1,-5 0 309,-16-1 0,-3 1-57,21-1 72,-38 0 772,-6 0-1114,-33-2 1,-28-1-7,-6-1 148,13 1 0,-8 0 1,1 0-130,7 0 1,1 0-1,-3 0 0,-4 0 0,-4 0 0,0 0 0,0-1 5,3 2 1,1-1 0,0 0-1,-1 0-611,-3 0 1,-1 0 0,0 0 0,2 1 603,-6-1 1,2 0 0,-4 0 3,9 1 0,-5 0 0,-2 0 0,2 0 0,3 1-395,3 0 1,4 0 0,0 0 0,-4 1 382,-3 0 1,-5 0 0,0 0 0,1 0 0,5 1-2,-6 0 0,5 1 0,-4 1 18,2 1 0,-4 2 0,0 1 0,6-1 1,5 0 0,4 1 0,-2 0-10,-15 3 1,-3 0 0,6 0-330,2 0 0,7 0 335,17-2 0,2-2 896,-18 4-868,34-7 1976,-1-1-2054,15-2 2412,2 0-2384,4 0 1834,5 0-1800,6 1-18,3-1-10,-4 2 38,-3-2-38,-9 1-40,-1-1-67,-2 0-1742,1 4 1854,2 8 0,-1-6 0,1 5 0</inkml:trace>
  <inkml:trace contextRef="#ctx0" brushRef="#br0" timeOffset="232322">29192 14862 13200,'0'-7'2884,"0"2"-1528,0 5 453,0 0-1170,-15-45-410,12 34-184,-11-34 123,14 46 308,1 10-213,2 7-73,-1 17-111,0-1 27,-3 23-67,-3 0-309,2-19 0,-1 2 278,-1-2 1,0 2 19,-2 9 0,1-1-11,-1 7-6,-2 7 6,2-39 128,-4-3 35,-1-4-1,-3-6-106,2-8 563,-9-12-586,-3-8 12,-18-28-12,4-1-118,16 18 0,1 0 180,-6-13 61,6 10 130,6 9-242,7 12 12,2 3 45,4 6-102,1 0-122,0 2 50,-2 9 237,0 8-175,-1 5 5,1 26-5,5-20 27,9 26-5,12-20-1702,2-11 1,3-2 1690,13 6-331,1-13 1,1-5 347,-4-5 5,-3-5 0,0-4 107,15-16-23,-1-8-62,-7-1 85,-9-4-107,-20 19 3155,3-4-3149,-14 15 1026,-1 2-1093,-2 2 0,-9 3 22,3 0 0,-16 6 44,-10 4-44,-6 2 6,-16 1 0,5-5-18,6-4 1,-9-1 45,-2-5-6,10 0 39,-17-10-33,32 0-1,-3-5 1,8-1-23,15 7-17,-2-1-22,9 7-100,1 1 144,2 10-10,0-6 5,2 8-22,9 1 22,4 0-3408,13 8 3380,-6-6-173,21 9 184,-19-11-198,4 1 0,1 0-4064,4-3 4268,9 2 0,-24-9 0,-9-2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10:22:52.728"/>
    </inkml:context>
    <inkml:brush xml:id="br0">
      <inkml:brushProperty name="width" value="0.05292" units="cm"/>
      <inkml:brushProperty name="height" value="0.05292" units="cm"/>
      <inkml:brushProperty name="color" value="#A020F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2703 1052 28881,'5'-53'519,"0"0"1,-3 3 0,-3 6-1537,-11-4-23,-8 7 3930,-7 11-3455,-16 12 714,10 14 428,-27 18-1124,11 15 201,16-7 0,1 3 554,-1 3 0,2 3 127,2 3 1,3 1 113,4 1 1,5 0-157,3 0 0,6-1-321,8 29-761,20-14-414,21-16 73,18-15 468,-24-15 1,1-4 446,1-6 0,0-3 79,1-3 1,-3-3-21,-2-5 0,-4-3-67,-3-1 0,-3-2 328,9-28 669,-16 2-826,-9 5-125,-9 9-125,-5 7-267,2 14 784,-3 6-562,4 9 345,-2 7-102,-6 10 191,-3 13-48,-4 16-16,2 10-1,6 6-27,9-1-7,14-4 18,15-9-6,14-9-394,16-10 396,-24-18 1,2-2 0,2-2 0,0-3 11,-1-5 0,0-1-140,25-11 159,-14-7 35,-16-8-12,-13-3-12,-10-6-4,-8-4 4,-6-3-27,-1 9 67,-5-5 51,-4 4 298,6 12-377,-3-3 143,11 23-199,1 0-6,8 1 12,8-1 5,26-2 12,-8 3-1,25-1-5,-8 6-17,-7 3-11,9 7 11,-25 7-45,0 11 39,-10 7 23,-9 8-6,-8 7 23,-4 2-17,-3 0-1,3 0-16,1-14-11,4 5 0,8-8-6,5-3 17,15-4 28,7-18-5,11-13-7,5-10 1,-19-3 0,-1-2-6,10-9 3,-15 4 0,-3-1 3,-3-14 17,0-15 5,-9-4 6,-7-1 39,-7 4-23,-3 15 96,-15-6-34,4 21 0,-7-7-27,10 14-46,6 6-33,5 3 0,9 2-6,11 0 11,26 2-11,-7 2-5,-4 1 0,1 1-6,20 0-98,-20 0 1,2 1 105,-1 2 1,-2 1 14,19 4-37,-20 4 0,-2 5 14,4 14 5,-11-7 1,-2 4 5,-1 29-14,-13-26 0,-3 1-3,-2 0 1,-2 1 2,-3-1 1,0-1-10,-3 27-66,1-4-191,10-6-4442,19 1 3675,-1-19-3547,26 0 4583,-17-21 0,-4-2 0,-12-5 0</inkml:trace>
  <inkml:trace contextRef="#ctx0" brushRef="#br0" timeOffset="218">4812 1071 18464,'-4'-3'5775,"1"0"-4301,3 3-1525,11-51-139,20 33-21,-8-11 1,3 1-487,14 19 0,2 8-233,-8-2 0,0 0-419,29 3-5115,-18 8 6464,-20 1 0,-4-1 0,-11-2 0</inkml:trace>
  <inkml:trace contextRef="#ctx0" brushRef="#br0" timeOffset="384">5148 1296 25881,'29'14'-2862,"24"-10"2862,-14-13 0,0-2 0,14-2 0,-4 0 0</inkml:trace>
  <inkml:trace contextRef="#ctx0" brushRef="#br0" timeOffset="8357">7658 1005 32020,'8'-7'-1570,"0"3"1192,-9 8-198,-2 1 124,-3 1 59,-5 0 151,-4-1 135,-1-3-711,2-9 481,2-8-27,2-24 156,5 9 175,3-18 94,8 22-38,4-2-18,7 9-22,6 9 12,5 8-1,7 13-16,2 11-1,0 13-21,-8 11-12,-12 9-23,-22 7 23,-6-28 0,-5-1-495,-8 4 0,-5-1 489,-8 3 1,-4-1-530,-4 3 0,-2 1 608,-1-1 0,-1-2 39,4-4 0,2-3-58,8-8 0,2-5 209,-11-1-61,24-25-12,18-15 830,18-13-866,6 10 0,2 2-47,16-11 310,-4 13 1,1 4-289,21 5-65,-22 5 1,2 4-20,0 4 0,-1 5-17,5 5 0,-2 4-62,14 10-148,-22-2 0,-2 1-1443,1 15 1681,-11-13 0,-2 1 0,2 2 0,-4-3 0</inkml:trace>
  <inkml:trace contextRef="#ctx0" brushRef="#br0" timeOffset="8808">8601 1250 28904,'-8'52'-570,"4"-21"1,-1 1-583,0 20-950,3-18 1,0 1 2059,-1 24 0,3-22 0,0-17 0</inkml:trace>
  <inkml:trace contextRef="#ctx0" brushRef="#br0" timeOffset="9058">9403 1000 27264,'-29'10'78,"7"-8"-126,7 43 1,5 13-143,-1-6-2829,0 8 0,1 2 3019,3 1 0,2-28 0,2-3 0,1-5 0</inkml:trace>
  <inkml:trace contextRef="#ctx0" brushRef="#br0" timeOffset="9291">9864 1497 24251,'1'-5'2951,"0"0"-2458,-1 5-403,-4-1-17,-5 20-57,-5 6-178,-5 23-600,-1 3-2072,1 3-6997,4-3 7385,6-16 1,4-12 0,4-18-1</inkml:trace>
  <inkml:trace contextRef="#ctx0" brushRef="#br0" timeOffset="9725">10438 1104 27919,'14'-12'67,"-4"17"-72,-11 59-12,-1-32 0,2 1-11,-1 0 0,2-1-17,7 26-5,7-10 28,10-14 44,8-15-11,8-16 0,5-19 1,-8-2 13,-7-4 0,-1-3 42,13-13-235,-14 12 0,1 0 325,10-12 17,-9 12-101,-13 11 50,-9 9-106,-7 7 55,-2 17-59,-4 8-13,-5 22 0,-8 5 0,6-22 0,1 0 0,-9 21-365,6-10 1,1 2-3043,2-4 0,1-1-1509,0 0 1,1-1 3996,-4 23 1,9-46 0,2-8 0</inkml:trace>
  <inkml:trace contextRef="#ctx0" brushRef="#br0" timeOffset="9918">11257 1588 28177,'-25'38'-355,"0"0"0,2-2 1,2-2-4738,-3 6 3677,5-5 0,7-13 0,6-10 0</inkml:trace>
  <inkml:trace contextRef="#ctx0" brushRef="#br0" timeOffset="11033">12362 1161 30466,'-6'-42'-2185,"-18"15"1387,-3 33 509,-25 7 23,9-2 122,-9 2 71,3-2 62,10-6-469,8-2 638,11-5 38,6 0-55,7-1-18,2 1-61,4 2-40,0 0-22,0 2 0,0 8 6,-2 9 0,-2 13 19,-1 1 0,0 2-19,-3 10-12,2-13 0,0 0 23,-4 8 34,-2-2-23,-2 6 39,1-8-17,5-14 34,2-7 202,6-11 72,1-5-190,0-6-95,3-6-45,10-16-17,1 6 6,16-13-17,1 12 6,15-2-23,6 6 14,-17 14 0,0 3-8,13 3 2,-14 7 1,-1 3-20,8 15-5,5 12-46,-11 5-83,-17 19-6,-26-5-56,-15-15 0,-7-2 117,7-14 1,-2-2-246,-10 4 0,-2-3-88,7-6 1,-1-2-1477,-5-1 0,1-2-4413,-22 9 5516,5-12 0,41-11 1,3-1-1</inkml:trace>
  <inkml:trace contextRef="#ctx0" brushRef="#br0" timeOffset="11224">12726 1592 24682,'2'47'446,"0"-1"0,0-2 1,-5-4-391,-11-1-202,-4 2-3657,-5 4 3803,6-14 0,3-6 0,9-18 0</inkml:trace>
  <inkml:trace contextRef="#ctx0" brushRef="#br0" timeOffset="11807">13431 1396 21644,'0'-4'2629,"0"1"-1699,0 3-724,37-72-12,-12 38-381,4-11 1,1 1 202,0 20 72,23-3-372,-15 13 301,19-2 0,-11 10-23,-3 10 6,-10 3 218,2 15-223,-17-3-23,-4 12 0,-4 4-23,-8 12 162,1-14 0,-5 1-97,-11-2 0,-5-3 14,-11 8-6,8-12 1,0-2-1,-7 1 73,1-6 604,9-12-307,-2-4-241,8-5 281,5-13-236,13 1-40,7-8-94,5 8 72,21 0-106,-17 9 68,39 17-80,-35 1-13,1 4 0,-1 3 8,2 13 51,5 12-57,-11-10-21,-5 15-12,-20-17-320,-27 22-44,-2-25-1291,-5-8 0,-3-3 1683,-16 1 0,9-3 0,18-7 0</inkml:trace>
  <inkml:trace contextRef="#ctx0" brushRef="#br0" timeOffset="48584">7112 909 32767,'-26'-20'0,"5"5"-1128,-20 14 876,17 1-232,-31 0 262,30 0 208,-5 0-275,19 0-1271,5 0 1608,4 0-298,0-1-354,1 1 31,0-1-23,-1 1-17,-5 0 221,-18 8 220,2-2 89,-5 5 0,-3 2 94,-13 7-6,11-5 1,0 0 0,-11 4 5,11-5 0,1-2 1,-1 0-10,-3-1 1,0-1 20,0-2-1,-6 1 56,17-6 135,12-2-45,4 0-33,4-1-68,5 0-73,0 1 6,0 7 95,-4 29 12,-2 15-49,2-9 1,-1 0-285,1-7 1,0 0 286,-2 16 1,0 2-23,1-5 1,0 2-35,1 0 1,1 3 0,0-2-404,2-8 0,0-2 1,1 0 400,3 4 1,0-1 0,3-4-13,5 1 1,3-5-85,4-7 0,3-5-126,30 9-128,-3-17-3963,3-15 0,3-5 4186,-17-1 1,-1-2 0,7 2-1,-4-1 1,-2-4 0</inkml:trace>
  <inkml:trace contextRef="#ctx0" brushRef="#br0" timeOffset="49384">14495 1199 31225,'-1'-3'1035,"0"1"-2221,1 2 2879,11-44-1693,17 26 0,-6-9 0,4 0 0,7 16 0,3 4 0,2-2 0,1 1-658,0 1 0,0 2 1050,-4 0 0,0 2 140,21 2-1935,-12 9 758,-13 8-400,-8 14-137,-5 12 468,-7 13 345,-8-21 1,0 2-256,-2 6 0,0 1 418,-1 5 1,0 1-107,2 5 1,0 1 248,2 3 0,3 0 11,3 2 0,2-1 41,4-2 0,2-1 14,-1-5 0,0-3-6,-3-5 0,-4-3-114,-6-5 1,-6-2 113,-9-3 0,-6-1-98,-9-1 1,-6-3-571,-10 1 1,-5-2 435,4-7 0,-1 0 0,3-2 1,4-1-1,2-1 0,-2-2 1,0 0-1</inkml:trace>
  <inkml:trace contextRef="#ctx0" brushRef="#br0" timeOffset="53967">1586 2548 22372,'-51'-28'440,"0"0"1,4 3-1,4 11-255,2 31-107,8 1 72,-7 13-94,7 7-39,6 6-6,12 12-426,32-4 432,1-26 0,4-1-6,9-1 0,5-2-20,6-1 1,4-2-779,-5-5 1,2-2 0,-2-1 783,2 2 1,0-2-1,13 2 0,-4 0 10,-10 2 26,-10 6 6,-46 3-16,-16-1 13,-23-1 1,-9 0-507,12-5 0,-3 0 470,2-1 0,-4 1 0,2-2 1,9-4 1,1 0 0,1-2 749,-17 2 0,3-4-743,9-3 1,3-4-43,10-6 0,4-4-285,-4-17-879,23-13-7,19 6 1205,10 6 0,3 3 0,-5 7 0,15-12 0</inkml:trace>
  <inkml:trace contextRef="#ctx0" brushRef="#br0" timeOffset="54174">2102 2489 25326,'14'45'98,"-1"1"0,1-1 0,4 11 0,-4-2-120,-9-2 0,-3-3-1057,-3-13 1,0 1 344,-1 16 1,0-1-141,-1-20 0,0-1 237,1 7 0,-1-5 1,2-9-1,0 7 0</inkml:trace>
  <inkml:trace contextRef="#ctx0" brushRef="#br0" timeOffset="55157">2157 3018 25051,'-17'-39'155,"-1"-1"0,2 2 1,9 13-151,22 28 12,17 2-22,3 2-18,2-2 1,3-1-62,20 0-233,-18-1 1,0-1 277,18-4 159,-13-3-103,-13-5 28,-13-1 34,-9-3 33,-7-1 28,-3-1 45,-5 2 483,-3 2-405,-5 5-89,-3 3-101,0 4-51,3 4-11,4 4-11,3 6 12,10 3-7,8 2 6,14-3-11,9-4-16,5-4 44,-3-8 5,-11-3 68,-2-15-17,-16-3 11,0-13 17,-16 1 6,-9-2-17,-13 4 33,-9 4 0,-9 11 1,-4 8-18,-2 14-66,4 13-23,5 15-39,13 14-308,14 11 316,15-27 1,5 1-32,6 1 0,4-1-56,7 1 1,5-2-172,5-1 1,5-3-216,3-2 0,4-3-98,2-4 0,2-4-300,-1-3 0,0-5 529,-2-4 1,-1-4 229,-5-4 1,-1-5 203,-1-7 1,-2-3 106,7-10 131,-18 6 1,-3 0 534,-3-7 18,-3-2-135,-6 8-319,-6 13 39,-6 12-191,-11 27-201,3-4-9,-2 11 1,1 0-37,2 1-9,3-1 1,2 0 685,2 10-688,4-11 0,1 0-12,1 10 6,2 16-22,-2-27 6,-1 2 66,-1-15 29,0-14-51,-2-20-11,0-19 0,-1-19 0,2 20 0,1-1-6,2-1 1,2-1-274,1-1 0,1 0 262,10-20 14,-2 17 1,5-2-10,4 0 1,1 3-9,-4 3 1,0 2 8,4-2 0,0 5-1,6 2-16,3 7 6,7 4-17,-1 21 5,-3 18 1,-6 21 5,-9 11 11,-9 9-334,-20 0 328,-2-31 1,-4-2-12,-6-2 1,-3-1-21,-4-3 1,-4-2-28,-9-2 0,0-2 8,-16 1-64,20-11 0,3-5-214,7-13-5637,11-21 5960,19 1 0,6 1 0,1 16 0</inkml:trace>
  <inkml:trace contextRef="#ctx0" brushRef="#br0" timeOffset="55357">3869 3010 27034,'45'-4'-1589,"1"-1"1,-2 0-1,0 0 1589,14-5 0,-3-1 0,5 0 0,-24 5 0</inkml:trace>
  <inkml:trace contextRef="#ctx0" brushRef="#br0" timeOffset="55584">4626 2818 22991,'0'-4'4139,"0"1"-3327,0 3-252,-18-59-391,13 37-169,-5-13 0,2 5 0,7 22 0,4 17 0,2 5 0,7 30 0,0 9 0,-7-15 0,-1 3-281,-1 3 1,-2 2-572,-8 14 1,-3-1-1059,4-17 0,-2-2 1910,-8 13 0,0-7 0,4-18 0,-1-2 0</inkml:trace>
  <inkml:trace contextRef="#ctx0" brushRef="#br0" timeOffset="55967">814 3883 19424,'-45'8'327,"-1"0"1,0 0 0,-10-1 0,15 5 2007,35 12-1797,27-12-12,35 4 1,11-4-435,-22-6 1,4-3-819,4 0 1,9 0-1,4-1 1,-2-1 761,-4-2 0,0-1 1,2-1-1,6 0-186,-16 1 1,5-1 0,2 0 0,3-1 0,0 1 0,0 0 0,-3-1 0,-3 1 155,4-1 1,-3 1-1,-2 0 1,0-1-1,3 1 1,3-1-144,-6 0 0,3 0 0,3 0 1,1 0-1,0 0 0,0 0 0,-1 0 1,-2 1-1,-4-1 148,9 1 0,-4-1 0,-2 1 1,0 0-1,0 0 0,4 0-127,-2 0 0,2 0 1,2 0-1,0-1 0,0 1 1,0 0-1,1 0 118,-7 0 1,2 0 0,0 0 0,0 0 0,0 0 0,-2 1 0,-2-1-1,-3 0-26,10 0 1,-4 1 0,-3-1 0,1 1-1,2-1 24,-4 1 0,3-1 0,0 0 0,-1 1 0,-4 0 0,-5 0-19,5 1 1,-6 0-1,1 1 244,4-1 1,0-1 0,-3 2-3296,5 0 1,-8 0 3069,2 0 0,-25 0 0,-23 0 0</inkml:trace>
  <inkml:trace contextRef="#ctx0" brushRef="#br0" timeOffset="57098">7081 3215 26110,'-7'36'213,"0"12"-258,3-9 1,1 3-1103,0 2 0,1 2-33,0 2 1,2 0 1179,4 3 0,1-3 0,-1 7 0,6-12 0</inkml:trace>
  <inkml:trace contextRef="#ctx0" brushRef="#br0" timeOffset="57483">7565 2851 24643,'-45'-21'145,"0"0"1,4 3-1,7 13-111,15 40 0,9 7 5,10 1-6,13-2 23,10-6 6,9-7 34,4-8 10,-1-9 40,0-8 22,-5-11-6,-4-8 57,-7-10-113,-8 0 202,-11-18-151,-12 13-62,-12-11-17,-12 13-38,-6 9-24,1 7-32,4 7-113,11 9-325,9 11-1137,13 12-6278,21 12 7869,10 0 0,-4-14 0,-5-10 0</inkml:trace>
  <inkml:trace contextRef="#ctx0" brushRef="#br0" timeOffset="57708">7902 3306 27544,'23'-42'-275,"1"-1"1,9 3 0,8 10-141,-1 21 1,6 8 0,0 1-1142,1-3 0,0 1 0,0 2 1556,1 1 0,-1 1 0,-4 0 0,-3-1 0,-5 0 0,20 6 0</inkml:trace>
  <inkml:trace contextRef="#ctx0" brushRef="#br0" timeOffset="57893">8035 3593 26042,'46'-26'-166,"0"0"0,0 0 0,0 1 1,0 2-1,1 4-170,-5 8 0,1 3 0,0 1-1573,19-5 0,0 1-2253,-5 1 1,-2-1 4161,-10 2 0,-3 1 0,8-2 0,-24 4 0</inkml:trace>
  <inkml:trace contextRef="#ctx0" brushRef="#br0" timeOffset="58091">9102 2987 22895,'0'-6'4632,"0"2"-3488,0 4-1144,-17-28 0,13 39 0,-11-6-1696,15 32 0,8 11 1696,-5-16 0,0 2 0,4 22 0,0 1-641,-3-15 1,-1 0-486,0 10 1,0 3 1125,-4 1 0,0-5 0,1 8 0,-3-12 0</inkml:trace>
  <inkml:trace contextRef="#ctx0" brushRef="#br0" timeOffset="61533">10135 3490 27376,'6'-38'313,"1"0"1,5-16-275,-6 75-22,-1 5-22,1 36-32,-8-26 1,-5 3-975,-6 4 0,-4 5 0,-3-2 238,0-2 0,-3-1 0,-3 2 773,-1-3 0,-3 3 0,0-2 0,3-5 0,-4 3 0,2-5 0,1-2 0,0 0 0</inkml:trace>
  <inkml:trace contextRef="#ctx0" brushRef="#br0" timeOffset="62141">11473 3267 27606,'-38'37'-3,"14"-3"0,5 4-134,11-8 0,2 2-999,-3 14 1,2 2-1856,4-9 0,2-1 2085,6 23 1,-2-24-1,2-19 1</inkml:trace>
  <inkml:trace contextRef="#ctx0" brushRef="#br0" timeOffset="63067">12164 3287 21472,'3'-6'4549,"-1"2"-2774,-2 4-1713,19-39 33,-23 37-22,2-19-45,-41 57-6,13-10 0,-1 0-233,3-4 0,0 1 239,-16 14 0,2 1-11,18-14 0,1 0-3,-6 9 0,3-1 47,7 8 7,23-9 44,13-5-23,18-3-55,15-2-23,-21-10 0,3 0-170,4 1 1,2-1 77,2 1 0,2-1-343,2 1 1,1-1-459,-1 0 0,0-1 882,1 0 0,-4-2 0,5 3 0,-10-5 0</inkml:trace>
  <inkml:trace contextRef="#ctx0" brushRef="#br0" timeOffset="63890">13225 3391 25214,'4'-44'530,"1"0"0,-2 1 1,-2 10-302,-4 23-94,-6-1-74,-6 3-21,-10 4-1,-16 2-39,-12 2 5,-9 1 29,0 3 5,10 0 17,13 1 0,17-3-5,11 0-12,8-1-11,2-1 0,1 3-17,0 1 45,0 9-56,2 2 34,2 20-29,1-11 6,3 20-5,-3-9-6,0 12 17,-7 2 13,-6-17 1,-3-2-8,-6 12 16,-19 10 17,13-30 78,-1 0 62,9-12-16,8-8-46,6-9-71,7-8-63,7-10 0,12-5 0,9-4 0,8 3 0,2 6 0,2 7 0,1 8 0,4 10 0,-18 7 0,1 4 0,24 15 0,-26-6 0,-2 1 0,3 10-29,-8 9-72,-18-9-67,-11 9-90,-14-2-126,-5-15 1,-2-3-104,-13 7-449,6-10 1,-2-3-5837,-15-3 5924,-4-3 0,21-5 0,15-3 0</inkml:trace>
  <inkml:trace contextRef="#ctx0" brushRef="#br0" timeOffset="64140">13111 3288 22834,'4'-4'3047,"-1"1"-2947,27-19 1,9-6-350,-1 5 335,7-8 1,4 0-36,4 8-130,-8 9-458,5 3-265,-19 9-6153,7 6 6955,-14 1 0,-3 1 0,-10-2 0</inkml:trace>
  <inkml:trace contextRef="#ctx0" brushRef="#br0" timeOffset="64585">14086 3692 27270,'10'-56'393,"-1"1"1,-3 12 0,2 6-243,12 3-82,-12 28-69,-4 8 0,-4 10 0,-3 35 0,-4 4 0,2-12 0,0 0-118,0-5 0,1-2 118,2 27 0,15-9 0,3-17 0,21-7 0,21-22-435,-24-7 0,3-3 435,12-6 0,0-4 0,-14 2 0,1-2 0,9-7 0,1-1 0,-8 5 0,1-2 0,2 2 0,3-2 0,-1 2 0,13-5 0,1 1 0,-14 6 0,2 1 0,-4 2 0,-1 1 0,-2 2-53,3 2 1,-4 2-430,-3 3-1221,1 9-6816,-35 12 8519,-12 6 0,0-6 0,2-6 0</inkml:trace>
  <inkml:trace contextRef="#ctx0" brushRef="#br0" timeOffset="73958">9343 1141 32767,'-20'-37'-2194,"4"7"-289,15 36 2591,1 10-1,-3 19 91,-3 21-84,0-21 0,0 2-143,-3 4 0,0 2-501,0 0 0,-1 1 495,0-2 1,1-1 395,1-1 0,1-3-237,-1 16 100,3 3-55,7-30 184,1 2 255,4-22-386,1-11 2245,15-29-2133,-3-9-334,-4 8 0,-1-3 0,-4-2 0,-2 0 0,-1-4 0,-3-1 0,-1 1 0,-2 0 0,-2 2 0,-3 2 0,1 7 0,-2 1-1392,-6-15 135,1 16 330,3 15-25,2 9 244,0 13 1498,-3 14-960,-3 21 153,-6 18-226,7-22 0,0 0 318,1-6 1,1 1 21,-2 16 0,2 1 256,2 12-235,2-19 0,3-1-515,4 5 352,2-18 59,1-15-108,0-20 579,5-18-238,3-19-189,2-17-33,-8 26 0,-2-1-173,1-2 1,-2 1 149,0 1 0,0 1 67,2-24 641,-3 17-1648,-2 18 306,-4 13-966,-4 19-3211,-6 16 3972,-3 11 0,4-9 1,3-8-1</inkml:trace>
  <inkml:trace contextRef="#ctx0" brushRef="#br0" timeOffset="74573">7238 4754 29959,'-1'-41'262,"1"1"0,-5-23-1112,-4 56 324,-3 12 1214,1 12-833,-5 18-7,-5 16 42,9-19 0,1 2-656,0 4 0,1 2 394,0 2 1,3 1-680,1 3 0,1 0-3092,3 1 0,1-2 3373,2-5 1,2-3 0,0 9-1,2-23 1</inkml:trace>
  <inkml:trace contextRef="#ctx0" brushRef="#br0" timeOffset="75567">7603 4804 17423,'0'-5'4172,"0"1"-3588,0 4-428,-78-8-16,27 23-354,1-14 1,-3 4 344,9 18 1,4 4 47,9-8 1,0-1 55,-12 8 0,0-1 8,13-7 1,3-1 196,-13 6-300,19-9-45,13-7 90,10-2 128,18 9-218,13 3-72,8 2-15,-11-8 1,1-1 38,27 8-53,-19-8 1,1 1-18,-1-2 1,2 0-29,-1-1 1,-1-2-40,22 2-198,-20-5 0,0-3-267,14-4 334,-17 0 0,-1-3-9,13-12 197,-11-9 122,-13-6 1,-11 6 391,-5-12-61,-8 18 40,-6-7-29,-6 14 221,-7 7-416,0 4-113,-1 3-78,4 5-40,3 3 12,4 7-11,4 4-18,7 4 24,7 0-12,10-2-17,10-3 11,8-9 6,5-8 11,1-11 45,-5-8 34,-11-9 16,-12-4 18,-9-4 16,-12 1 128,-11-4-178,0 16 78,-12 0-62,5 18-72,-7 4-23,-5 19-5,12-3-17,-4 22-12,17-4 23,1 14 11,8 3-44,10-1-40,14-3 11,20-9-213,-14-23 0,4-3 258,5-1 0,3-5 22,2-2 1,2-5 14,16-12 0,-3-3-9,-22 6 0,-2-2-3,9-7 1,-5-3 75,-7-10-28,-13 9 129,8-26-1,-19 19 91,1-10 44,-9 19-112,-1 9-173,-1 8 416,-4 20-445,4-3-10,-3 16 5,3-7-34,2 25 28,7-5 12,5 17-23,10-15 23,4-7 11,10-9 5,-11-13 28,11-8-5,-14-10-17,3-1-17,-8 1 51,-8 11 61,-7 15-15,-6 22-108,-7 15 0,2-25 0,-1 0-327,-1 3 0,0-1 36,0 2 0,1 0-1174,3 3 0,1 0 1465,1-4 0,2-2 0,1 11 0,1-20 0</inkml:trace>
  <inkml:trace contextRef="#ctx0" brushRef="#br0" timeOffset="76151">9494 5153 21618,'-42'-7'1088,"0"0"1,3 2-1,14-1-808,24 2-280,7 2-61,22-5-286,24 0-762,8 2 0,6 0-2168,-22 3 0,1 0 0,0 0 3218,7 1 1,1-1-1,-5 1 1,-5 1-1,-6 0 1,5 0-1</inkml:trace>
  <inkml:trace contextRef="#ctx0" brushRef="#br0" timeOffset="76324">9672 5434 21763,'-6'0'3899,"1"1"-2499,5-1-1495,4-5-11,14 0-465,36-9-166,-15 7 0,5 1-1895,12-3 0,3 1 2632,-6 1 0,-3 0 0,-16 3 0,-4 0 0,5 0 0</inkml:trace>
  <inkml:trace contextRef="#ctx0" brushRef="#br0" timeOffset="76758">10749 5031 23584,'0'-6'3977,"0"0"-3440,-18-53-329,10 41-85,-3-16 0,0 5-17,6 25-93,1 11-13,0 20 0,-1 29-292,2-16 0,0 4 292,-2 7 0,1 1 0,1-8 0,-1-1 0,0-2 0,0 0 0,0 9 0,1-1 0,-1 14 0,1-17 0,1-4 0,1-13 0,0-10 0,1-15 0,2-29 0,1-9 0,1-18 0,0 17 0,0-2-870,2-11 1,-1 1 869,-1 8 0,0 0 0,2-24 0,-2 4 479,-2 14-479,-1 4 0,-2 2 0,-1 13 0,-2-4 0,1 22 0,-1 16 0,-3 15 0,0 7 0,-2 13 0,2 7 0,1 4 270,3-14 0,0 2-1346,0 2 1,0 5 0,2-5 455,1-2 1,2-5-1,0 11 1,1-23-1</inkml:trace>
  <inkml:trace contextRef="#ctx0" brushRef="#br0" timeOffset="83251">7135 6378 21293,'2'-5'4560,"-1"2"-3670,-1 3-845,16-40 33,-7 45 18,14-15-24,-12 65-55,-6-19 0,-1 1-380,-3 5 1,-2 0 300,-3 4 1,-4 0-57,-4 1 0,-2 0-148,-5 1 0,-3 1-328,-2-1 0,-3-1-1019,-3-2 0,-1-2-1913,-1-4 0,0-5 2948,5-8 1,0-3 0,-5 1 0,15-15-1</inkml:trace>
  <inkml:trace contextRef="#ctx0" brushRef="#br0" timeOffset="83651">7333 5954 15541,'0'-4'6530,"0"0"-4434,0 4-1536,-69 21-364,45 6-160,-15-5 0,5 5 15,34 33-6,14-14-12,6-3 46,16-20 33,-1-14 56,10-4 129,-3-12 341,-3-15-436,-16 0 140,-4-15-85,-15 9-55,-3-6-57,-6 3-44,-6 5-34,-13 5-78,6 9-11,-11 5-141,1 15-223,2 6-12,3 5-2990,17 20 150,11-14 3238,11 18 0,-7-29 0,2-1 0</inkml:trace>
  <inkml:trace contextRef="#ctx0" brushRef="#br0" timeOffset="83874">7856 6318 20588,'-5'0'4245,"2"0"-3376,3 0-970,-24-6-6,30 3-324,5-5 100,27 5-207,-2 0 1,2 1-1329,22 0-89,-25 1 1,-1 1 1954,17 2 0,-25-1 0,-13 1 0</inkml:trace>
  <inkml:trace contextRef="#ctx0" brushRef="#br0" timeOffset="84091">7794 6748 27578,'39'-3'72,"-1"1"1,2-2 0,0-2-79,3-4 1,0 0-12,-10 2 0,0 0-56,3-2 1,-2 2-113,5-1-2271,2 0 0,0 1 2456,-2 0 0,13-2 0,-39 8 0</inkml:trace>
  <inkml:trace contextRef="#ctx0" brushRef="#br0" timeOffset="84591">8080 6259 21926,'-34'-1'848,"-1"0"1,-20-1-389,55 3-264,0-1-73,3 3 112,14-1-123,10 1-62,6-1 29,27-2-57,-18 0 1,18-2-1,-21 1-5,-11-1-34,-10 0-67,-9 2-207,-5-1-2359,-3 1 2650,-4 2 0,2-1 0,-2 1 0</inkml:trace>
  <inkml:trace contextRef="#ctx0" brushRef="#br0" timeOffset="87640">9268 6490 20000,'0'-7'4357,"1"1"-3943,-1 6 163,0 0-167,-35-58-343,19 47 19,-15-10 1,-1 8 37,1 47-68,8-5 0,1 1-337,-4 18 300,14-16 1,4 1 8,7 0 0,5 0-9,3-1 1,3-1-9,17 24 34,8-32 0,5-7-9,-8-8 1,1-3-1610,15 3 0,-1-2 1702,13-11-497,-26-4 1,-4-3 793,-2-14-157,3-17-124,-25-3-38,-14-6 87,-3 9-163,-4 13 0,-2 2-54,-10-3 2529,-14-7-3648,3 25-1020,6 8 1817,-4 9 1,21-3 0,0 4 0</inkml:trace>
  <inkml:trace contextRef="#ctx0" brushRef="#br0" timeOffset="90340">1985 7980 18582,'-10'-61'1344,"-1"1"1,-1 0-1,-3 9-593,-8 17-113,-12-1-336,4 22 1,-1 3-219,-9 3-11,-18 9 72,15 23-97,19-6 0,0 3-570,-8 10 1,0 3 540,0 5 1,1 4-18,8-8 0,1 3 0,3-1-1435,-3 10 0,4-1 1433,0-3 0,6-2-12,19 19-10,19-30 162,22-6-39,-15-21 0,2-7 84,12-12 0,0-5-40,-5-2 1,-2-1-298,-1-3 1,-2-2 310,-5 1 1,-4 0 86,10-14 416,1-5-404,-8 8-118,-15 17-95,-5 8 3099,-9 11-3144,-1 10 94,-4 18-83,-1 11 473,-2 6-501,0 11-11,4-4-219,5-17 1,2 1-653,3 0 0,3-1-1638,6 1 0,3-2 2537,1-4 0,0-4 0,8 8 0,-10-16 0</inkml:trace>
  <inkml:trace contextRef="#ctx0" brushRef="#br0" timeOffset="90507">2733 8340 25057,'0'-4'2465,"0"1"-2006,0 3-694,-44-26-1697,30 29-7899,-34-16 8324,43 29 1,1-4-1,3-9 1</inkml:trace>
  <inkml:trace contextRef="#ctx0" brushRef="#br0" timeOffset="94658">5843 8337 17546,'0'-3'5142,"0"1"-4089,0 2-700,-1-25-68,1 18-38,-1-19-6,1 26 2850,0 0-3107,-1 2 27,0 5 6,1 10-17,8 22-6,0 3-5,2 6-12,-1 3 29,-2 3-17,0 2-491,-5-23 1,0-1 489,-5 8-27,-13 9-12,-5-23 1,-5-2-124,-2 0 1,-2 0-309,-10 3 1,0-3-499,-16 2 980,23-14 0,4-2 0,8-3 0,-7-2 0</inkml:trace>
  <inkml:trace contextRef="#ctx0" brushRef="#br0" timeOffset="95082">6002 7845 25035,'-46'7'42,"-1"0"1,6 0 0,9 7-3,20 29 27,20 11-39,2-18 33,22 8-21,-12-26 50,18 6 83,3-14 135,-2-3 112,0-14 0,-18-10-89,-9-10-219,-8 4 168,-18-18-174,-2 15-33,-14-10-34,3 14-67,7 10 6,-2 4-107,5 8 23,2 3-947,-1 19-1065,13 5-5169,11 20 7287,10-8 0,-1-13 0,-4-11 0</inkml:trace>
  <inkml:trace contextRef="#ctx0" brushRef="#br0" timeOffset="95675">6632 8348 24570,'-17'-42'593,"-1"0"1,-1 2 0,-2 9-157,-9 20 101,-12 1-432,13 5 6,2 3-90,21 2-22,2 5 23,6 5 5,9 10-17,2 0 6,9 1 0,4 0-29,22 11-387,-10-7 0,1 0 410,-6-4 1,-1-1-18,-3 1 1,-2 1-151,12 20 173,-18 1 11,-19 0-51,-20 2 6,-19 1-1516,13-21 0,-3-2 1533,-2-1 0,-1-1-14,1-1 0,0-2-210,-22 11-975,14-8-2431,16-8 3630,13-5 0,7-5 0,3-2 0</inkml:trace>
  <inkml:trace contextRef="#ctx0" brushRef="#br0" timeOffset="96265">7141 8324 21702,'-3'0'3512,"0"0"-2655,3 0-739,-13-13-124,19 6-78,4-13-252,38 12-219,-13 4 1,4 1-1239,19 2 1,2 2 295,-17-1 0,-1 2-2242,19 4 0,-5 2 3739,-5 5 0,-9-1 0,-23-5 0</inkml:trace>
  <inkml:trace contextRef="#ctx0" brushRef="#br0" timeOffset="96432">7481 8575 14617,'-11'5'4220,"-25"10"1,-4 2-2692,7-5-986,-9 5 1,3-2 234,17-8-268,11-4-354,7-2-212,20-3-44,-1 0-348,38-3-549,9-1-882,-5 1 0,5-1-1398,-18 1 0,1 0 0,-1 0 2152,9 0 0,-2-1 0,-9 1 0,-10 1 0,-19 2 0</inkml:trace>
  <inkml:trace contextRef="#ctx0" brushRef="#br0" timeOffset="96799">8287 8416 20588,'0'-4'4996,"0"1"-3753,0 3-1164,-65-36-51,37 39-23,-16-10 1,4 6-1,20 29-5,-1 21 6,17-11-23,7 11-25,11-16 0,3-2 3,8 7 0,20 5-40,-2-28 40,9-6 53,-13-7 0,1-3 36,-7-3 1,-3-2 11,26-9 167,-22-16-106,-23 13 107,2-19-56,-17 11 44,-16-17-173,2 14 67,-30-12-67,14 23-34,-6-2-67,5 10-331,13 6-1136,1 4-8308,5 12 7373,9-4 0,2 5 1,5-10-1</inkml:trace>
  <inkml:trace contextRef="#ctx0" brushRef="#br0" timeOffset="97542">9188 8659 25696,'39'-14'190,"-9"4"-16,-26 51-40,-18 4-94,3-1 2,-5-15 0,-4-3-14,-4 0 22,-3-2 0,-2 0 1,0-3 47,-1-3 0,-1-4 109,6-9-28,-8-10-78,21-18-62,7-17 6,10-18-17,1 20 0,1-2-541,3-7 0,1-2 538,2-5 0,0-1 14,0-1 1,-1 0-12,-1 2 0,-1 3-12,-3 11 1,-1 3 22,-2-1 1,-1 3 178,-5-13-89,-3 8-56,-7 15-23,-4 20-44,2 8 5,-18 23 1065,7 8-1084,5 2 0,2 2-9,-1 14 14,11-9 0,4 1 8,9-10 1,2-1-352,0 1 1,2 1 348,9 9 0,7 2 13,9 3 1,3 1-17,-10-17 0,0 1 0,1-1-11,12 15 0,2-1 1,-10-14 1,1-2 0,-4-1-17,-3 1 1,-2 0-62,8 12 1,-5 2-122,-16-10 1,-7-1-230,-9 1 1,-7-1-469,-5 1 0,-6-2-1638,-7 0 1,-3-4 2542,3-3 0,0-3 0,-9 4 0,18-14 0</inkml:trace>
  <inkml:trace contextRef="#ctx0" brushRef="#br0" timeOffset="98099">9939 8817 25489,'-7'41'291,"1"-1"0,0-2 0,-2-8-106,-11-8 11,-2-8 45,1-6 5,1-10-78,2-8-33,5-13-46,5-14-27,5-14-29,6 17 1,2-2-17,7-18 0,1-1-281,-4 16 1,2-1 282,6-18 1,-1 0 16,-7 22 1,-2 2 2,2-7 0,-2-1 3,-3 6 0,-2 2 42,-6-22 6,-8 15 5,-10 12-28,-5 13-22,-2 8-28,-3 10-11,2 10 5,0 11 0,4 12-17,8-4-22,10 29 45,20-7-451,-1-12 0,6 2 439,7-1 1,6-1 2,7 4 1,3 0-320,-9-14 1,1-1 0,0 0 308,3 0 0,0-1 1,0 0-5,-1-2 0,0 0 1,-1-1-23,11 10 0,-5 0-51,-8-4 1,-8 2-310,-9-2 0,-10 1-298,-14 1 0,-7-1-37,-1-5 0,-6-2 723,-10 1 0,-6-1 0,5-4 0,-7 4 0,7-6 0,0-1 0</inkml:trace>
  <inkml:trace contextRef="#ctx0" brushRef="#br0" timeOffset="112607">11267 8474 24570,'1'-9'336,"0"2"-297,-1 8 129,-4 4 62,-4 2-73,-13 5-34,-15 0 73,-25-2-112,17-4 151,-11-7-11,34-12-56,2-12-5,10-15-57,14-9-33,12-2 0,14 3-51,11 11-5,5 11-17,2 10-22,3 12-1691,-18 11 0,-1 3 1685,13 6 17,-12 4 0,-4 3-180,0 20 163,-15-15 0,-5 3 0,-9 3 0,-8 1 20,-9 3 0,-7-1-407,-11 5 1,-6-2 406,8-11 1,-2 0 0,-1-1 14,-2 0 1,0 0-1,-1-2 6,2-2 0,0 0 0,1-3 37,-9 5 1,2-5-35,11-7 1,3-4 162,-8-6 2938,18-22-3078,11 2 239,8-18-250,12 10-22,2 1 1215,40 3-1227,-10 19-5,19 2-48,-31 7 0,-1 3-247,0 0 0,0 0-201,11 3 0,2 0-745,3-1 0,2 1-3664,12 1 1,-3-1 3276,-20-5 1,-2-1-1,1 1 1,-8-3 0,-18-3-1</inkml:trace>
  <inkml:trace contextRef="#ctx0" brushRef="#br0" timeOffset="112941">12206 8312 23474,'-41'-32'302,"-1"1"1,3 0-1,8 12 940,21 20-1197,1 6 426,4 9-437,6 11 229,13 11-260,7-9 0,2-1 13,15 15-122,-2-11 1,1-1 99,-10-10 0,0-1 26,10 10 0,-2 0-26,9 9-80,-22-14 1,-6 1 90,-9 9 23,-16 10-22,-20 1-68,-2-19 1,-4-2-141,3-3 1,-1-2-116,-1-1 1,2-1-5061,-22 10 4618,23-14 1,6-2-1,14-8 1</inkml:trace>
  <inkml:trace contextRef="#ctx0" brushRef="#br0" timeOffset="113850">12929 8438 17339,'0'-7'5030,"0"1"-3983,0 6-644,0 0-285,2-32 50,1 46-67,2-10-85,-2 24 1,-3 11-62,-1 1 1,-3 1-567,-1 3 0,-1 1-328,-4 1 1,1-1 938,-1 3 0,1-4 0,-2 6 0,5-9 0</inkml:trace>
  <inkml:trace contextRef="#ctx0" brushRef="#br0" timeOffset="114835">13364 8543 23436,'-41'-11'117,"0"1"1,0-1 0,-20-2 0,5 9-57,18 17 1,2 6-517,-2 0 0,1 0 527,1 2 1,3 0-3,4-1 0,3 0 399,-11 16-324,18-5 291,22-5-195,19-3-95,19-1-110,-12-12 1,3 0-278,4-1 0,2-1 218,4-1 1,-1 0-9,-7-2 0,0-1-112,6-1 0,1 0-426,0-3 1,0 0-194,0-2 1,1-1-287,3-2 1,-2-1-987,18-12-487,-12-6 1311,-13-3 1608,-11-2 1081,-13 2 571,-8 4-174,-11 5 206,-7 7-776,-9 4-293,-4 5-363,-3 6-303,3 4-207,5 3-73,9 3 12,9-1 33,14 2-6,12-2-56,19-3-39,-7-7 1,1-3-1,17-2 6,-12-2 0,-1-3 39,8-10 62,5-8 61,-14-4 28,-13-1 12,-14 0-23,-11 1-23,-12 5-10,-10 4 33,-8 6-28,-4 7-79,-2 7-16,0 9-39,3 8-34,6 10-12,9 8 1,8 7 0,16 5-73,12 0-17,18-3 59,-12-25 0,5-2-6,3-3 1,3-3-131,3-2 0,1-3 161,-1-2 0,1-2 31,-4-4 0,0-3 14,24-9 17,-12-9 73,-12-3 50,-13 5-68,-10 6 158,-8 6-196,-5 7-46,-2 2 257,-1 4-262,1 5-11,2 2-6,10 1 23,11-2-6,17-4 12,11-3 5,8-9-293,1-6 349,-3-10 33,-26 4 1,-2-1 5,7-8 241,3-12-150,-23 21-214,-1-1 0,-6 10 0,-5 5 310,-1 5-310,-4 9 0,-5 16 0,-9 17 0,6-12 0,0 1-379,-4 6 0,0 2 379,-3 5 0,1 2-4,-1 6 1,-1 2-1771,6-13 0,1 2 0,0-1 1774,-4 19 0,2-4 0,4-16 0,1-5 0,0 11 0</inkml:trace>
  <inkml:trace contextRef="#ctx0" brushRef="#br0" timeOffset="117092">15541 8882 25246,'2'-46'475,"0"-1"1,-1 8 0,-1 7-270,-2 18-304,-1 11-16,1 4 76,1 4 75,1 16-20,3 10-163,4 29 149,1-14 1,4-8 0,1-1 6,3-7 84,25 16-3,2-32-37,-12-9 1,5-4 36,18-13 0,5-6-949,-1-3 1,0-3 870,-18 7 0,1-2 0,0-1 11,3-3 0,2-2 1,-2 1-1,-4 2 0,-2 1 0,3-1-19,9-5 1,3-1 0,-1 1-4,0 0 0,0 1 0,0 2-15,3-1 0,1 2 0,-4 2-38,0 1 1,-4 2-194,2-1 1,-11 11-1276,-27 16 1519,-30 23 0,6-13 0,-16 12 0</inkml:trace>
  <inkml:trace contextRef="#ctx0" brushRef="#br0" timeOffset="134625">6208 10057 13519,'0'-3'8026,"0"1"-4906,0 2-2672,0-39-230,-5 27-167,1-28 39,-14 38 0,-25 6-57,4 2-250,0 2 1,-6 3 244,-6 2 0,0 2-688,9-3 0,-2-1 682,-18 6 0,2-2 46,-1-3 21,27-6 1,3-1 89,-3 0-5,17-6-40,14-1 399,3 0-572,-1 0 1448,1 16-1398,0 8 30,0 10-5,0 3 1,0 2-15,-1 8-418,-2 13 1,0 3 403,0-22 0,0-1 6,-1 18 0,1-2-11,0-20 0,3-2-3,4 9 0,6-1-9,7-11 1,4-2-48,7 5 0,4-3-353,-1-8 0,3-4 137,13-8 1,-1-3-329,16-2-2677,-19-7 0,6-1 0,-7 0 2024,19-2 0,-17-1 1,-7 1-1,-23 3 1</inkml:trace>
  <inkml:trace contextRef="#ctx0" brushRef="#br0" timeOffset="135592">7161 10220 16941,'2'-3'5915,"0"1"-4397,-2 2-1070,4-1-146,-9 10-10,-2 1-169,-7 8 101,-11 2-56,-2-2-45,-10 1 118,-10-2 22,11-9-128,4-5 94,16-11-61,9-8-33,1-13-68,5-13-33,9-7 22,6 0-40,7 7 7,1 12-18,1 11-21,10 16 21,3 16 12,15 19-17,-12 2-14,-11 2 0,-4 3 20,-3 5-18,-9 10 1,-9 5-633,-15-21 1,-8 0 630,0 0 0,-2 2 0,-3-4 7,-8 3 1,-5-3-5,-3-3 1,-5 0 0,3-4 12,1-3 0,0-3 22,-15 8 0,1-5 81,-5-9 23,23-21-73,18-6 51,10-18-40,11-2 0,18-17-3020,8 9 2948,7 5 858,9 16-864,-1 15-34,15 11-70,-24 1 0,-1 3-187,21 14-3053,0 7 1,0 1 3354,-22-15 0,-2-1 0,12 8 0,-5-2 0,-10-10 0</inkml:trace>
  <inkml:trace contextRef="#ctx0" brushRef="#br0" timeOffset="135785">7813 10670 24665,'0'-3'2795,"0"0"-2330,0 3-1036,-41 89-3042,21-33 2904,4-17 0,-2 4 1,3-6-1,5 1 1,5-16-1</inkml:trace>
  <inkml:trace contextRef="#ctx0" brushRef="#br0" timeOffset="141200">8574 10458 21819,'-37'-16'343,"8"7"-315,31 13 45,4 5-1,-1 1 85,-1 2 95,-3 0 280,-10 0-325,3-6 180,-9 0-6,7-7-113,-2-7-111,2-9-22,3-11-1,4-17-100,5 12 5,7-11 0,4 21 23,7-4-34,9 7-12,-9 10-10,15 3-51,-9 14 12,9 6 10,-2 13-16,-8 9-17,-10 12 28,-21 12 33,-8-23 1,-7 0-680,-10 5 0,-7 0 674,6-11 0,-3-1 0,-1 0 1,-4 1 1,-1 0 0,-1-2 16,2-2 1,-1 0 0,2-3 115,-10 6 1,3-5 297,-11 4-96,30-20-196,18-15-45,12-7 34,8-10-112,0 7 1320,15-5-1320,1 14-23,16 1-14,-10 5 1,0 2-3,18 3-104,-2 4 0,-1 2-1528,-1 3 1433,-12-2 0,3 2-1600,0 2 0,0 0 1334,-5 1 0,-1-1 0,0-1 0,-3-1 0,7 5 0</inkml:trace>
  <inkml:trace contextRef="#ctx0" brushRef="#br0" timeOffset="141367">9204 10762 26049,'-1'45'-1609,"0"0"0,0-1 1,-2 2-1,-2-1 0,-2-3 1609,-9 5 0,-2-6 0,-6 16 0,8-24 0</inkml:trace>
  <inkml:trace contextRef="#ctx0" brushRef="#br0" timeOffset="142501">10025 10677 13043,'0'-7'4181,"1"-27"0,1-7-2635,2-8-1637,0-3 0,1-1 931,4-10 190,-1 12-459,-3 16-14,-2 16-490,-2 11-112,-1 9 45,-2 11 691,-5 14-658,-8 23-28,6-16 1,-1 2-568,-2 4 0,1 1 559,2-8 0,1 0 8,0 12 1,4 0-6,9 10 14,-1-17 0,5-3 20,18 7 61,7-18 17,8-16 17,7-21-59,-21 1 0,1-4-9,1-3 1,-1-3-159,0-1 0,-1 0 217,-3 0 0,-1 1 76,11-13 0,-12 11 1008,-12 13-1204,-8 8-45,-2 10 45,-2 9 447,-1 14-492,-1 11 11,1 10-78,4 5-291,10 7-477,-1-29 0,3 0-299,4 2 0,3-1-2202,4 0 1,1-3 3380,-2-5 0,-1-3 0,7 6 0,-13-17 0</inkml:trace>
  <inkml:trace contextRef="#ctx0" brushRef="#br0" timeOffset="142674">11121 10802 20106,'1'-5'5253,"1"0"-4311,-2 5-920,-4 5-16,-3 16-152,-3 10-470,3 19-1524,8 3 2140,13 4 0,-6-26 0,6-5 0</inkml:trace>
  <inkml:trace contextRef="#ctx0" brushRef="#br0" timeOffset="143258">12396 10519 26203,'-44'-21'31,"-1"-1"1,1 1-1,-1 1 1,1 0-1,6 8-36,-8 9 21,-11 1 1,5 3 48,0 8-59,19-1 31,-3 11-15,18-4-9,-4 5 4,2 9-17,6-1-23,4 1 56,5 4-10,4-1-18,0 9-5,3 9 28,-1-9-11,0-4 11,-1-9-5,-3-11 49,1-2 119,0-7 940,1-6-1002,6-11-40,3-9-44,11-12 17,13-12-12,2 8-22,0 6 0,1 11-50,-3 12 22,10 4-17,14 19-17,-7 7-226,-20-6 0,-2 1 249,6 10-23,-2 8-38,-20 7 21,-13 5-541,-8-18 1,-5-2 440,-19 11-359,-5-11 0,-2-4-212,-5-2-782,1-5 0,1-2 783,3-9 0,6-2 1,19-5-1</inkml:trace>
  <inkml:trace contextRef="#ctx0" brushRef="#br0" timeOffset="143467">12760 10757 19473,'3'3'4649,"-2"0"-4140,-1-3-257,3 77-151,-9-40-140,4 14 0,-1-3-241,-7-17-2493,-2 4 2773,5-15 0,1-2 0,3-11 0</inkml:trace>
  <inkml:trace contextRef="#ctx0" brushRef="#br0" timeOffset="144000">13317 10490 21999,'-4'-3'3332,"1"0"-2513,3 3-663,-3-60-72,19 31-48,-8-10 1,5 2 30,28 13-33,5 5-23,-1 9-16,-12 5 16,13 16-6,-23-1-30,3 12 0,0 5 3,2 19-110,-10-12 0,-1 3 101,-7-5 0,-5 0-19,-7 28 38,-16-6 24,-15-8 27,-6-10 56,0-10 67,6-10-27,10-9 352,4-11-201,11-7-102,1-9-66,12-4-23,8 0-44,8 3-29,5 9-5,-6 5-28,18 18 11,-6 8 0,15 17 0,-6 8 22,-6 3 197,-10-9-264,-1 18 1,-17-18-29,-11 16-62,-21-17-38,-7-13-830,-4-11 1,-4-5-8829,-23-2 8636,27-3 0,1-2 1,-4-1-1,27-2 1</inkml:trace>
  <inkml:trace contextRef="#ctx0" brushRef="#br0" timeOffset="144690">14243 10248 25954,'-10'-14'492,"1"2"-402,16 9-56,13-4-6,22-3 16,19-2-398,-25 7 0,1 1 368,-2 0 0,-1 2-130,21-1 111,-22 2-29,-11 6 45,-16-1 12,2 18 5,-5 3-34,-1 19 0,-1-8 18,0 23 10,3 1-271,1-10 0,1 3 241,1-5 0,2-1 2,3 10 0,1-3 3,-3-19 1,-1-1-21,4 12 1,-2-2-170,-5 12 158,-8-15 1,-6-2-40,-9-8 0,-8-3-224,-11 2 0,-6-3-1294,-10 1 0,-5-2 1591,10-7 0,-3-2 0,5-2 0,2 0 0,4-1 0,1-4 0,0 1 0</inkml:trace>
  <inkml:trace contextRef="#ctx0" brushRef="#br0" timeOffset="152417">8528 11416 20453,'-46'-6'786,"0"0"0,-1 0 0,5 1-366,7 3-140,2 1-207,18 1-67,14-1 67,49-1-62,10-2-663,-8 2 0,1-1 649,-14 0 0,-1 1-22,15-2 0,-3 1 19,-4 0 17,-7 1 1,-4 0 72,-17 1-12,-3 0-49,-19 2 16,-18 3 1315,-17 3-1329,-1-1 1,-5 1-4,2 0 1,-1 0-250,-2-1 0,-1 1 291,-11 1 1,3 0-1,22-3 1,2-1 8,-11 1 0,4 1-1,6-2-27,22-3 6,20-2-18,16-3-5,21-3-17,0-1-5,-11 3 0,2 0 5,2 0 0,1 1-301,1-1 0,1 1 295,5-1 1,-2 1 452,8 0-497,10 2 34,-35 1 27,3 1-11,-25 0 23,-34 4 574,4-1-597,-21 4 1,-6 0-10,12-1 1,-1-1-510,-20 3 1,-2 0 517,14-2 1,2 0-1,9-2 0,3 1-5,-8 0-40,22-2 51,26-2 33,15-1-22,27-2-28,-12-1 0,3-1-833,10-1 0,0-1 836,-6 0 0,1 0-5,1-1 0,3 0 0,-2 0 81,0 1 1,-1-1-83,17-1 1,-2-1-10,-22 4 0,-6 1 57,9-2-28,-22 4 28,-37 4 1659,-2 1-1687,-23 4 0,-8 1-29,9 0 1,-2 0-287,2-1 0,-4 1 0,2 0 306,-12 2 1,4 0-4,7-2 1,4 0 37,-13 3-37,28-5 39,24-4-34,10-1-22,20-6-465,16-3-981,-9 1 1,3-1 1119,1 0 0,-2 0 0,14-3 0,-19 5 0</inkml:trace>
  <inkml:trace contextRef="#ctx0" brushRef="#br0" timeOffset="169558">6292 12026 20694,'1'-7'4548,"-1"2"-4335,0 5-162,0 0 27,16-23-5,-7 40-34,13-3-45,-15 24 1,-5 8-29,4 16-1839,-11-7 1,-3-1 1665,-5-6-101,-6-2 0,-6 0-319,3-15 0,-4-2 36,-6 5 0,-2-2-846,0-4 1,0-4 1436,0-5 0,3-3 0,-3 1 0,8-9 0</inkml:trace>
  <inkml:trace contextRef="#ctx0" brushRef="#br0" timeOffset="169968">6589 11585 23511,'-23'39'142,"0"0"0,1-3 0,8-1-103,16 9-16,3-10 33,17 7 72,-1-21 404,16 3-268,-15-17 251,5-14-78,-13-10-39,-1-13 50,-4-17-331,-9 13-3217,-10-22 3195,1 33 6,-6-9 72,-2 15-134,1 8-39,-9 0-78,2 11-286,-4 17 3409,9-2-4720,1 24-5640,21-2 7315,9 5 0,-2-15 0,1-11 0</inkml:trace>
  <inkml:trace contextRef="#ctx0" brushRef="#br0" timeOffset="170185">7143 12043 22683,'-7'0'3607,"1"0"-3103,6 0-196,0 0-420,-16-28-297,50 19-549,9-21 109,4 25 1,5 7-1619,0-3 1,-2 1 2466,-3 3 0,-4 0 0,5-1 0,-16 4 0</inkml:trace>
  <inkml:trace contextRef="#ctx0" brushRef="#br0" timeOffset="170368">7118 12303 27981,'49'-17'-196,"0"1"70,-10 6 0,3 0-1266,6 0 0,-2 2-8439,12-1 7864,-24 4 1,-2 1 0,-3 1 0,-22 3 0</inkml:trace>
  <inkml:trace contextRef="#ctx0" brushRef="#br0" timeOffset="172923">8237 12265 18386,'-8'1'5047,"1"-1"-4162,7 0 179,0 0-756,-45 4-112,48-5-95,-20 1-39,69-7-51,-19 4 0,2 1-22,11 0 0,-1 1-105,-12 0 0,-1 1 29,12 1 1,-1 0-408,11 2-89,-21-1 1,0 0-2711,26 1 3293,1-2 0,-30-1 0,-4-1 0</inkml:trace>
  <inkml:trace contextRef="#ctx0" brushRef="#br0" timeOffset="173257">9173 12041 21959,'0'-5'3972,"0"2"-2191,0 3-1613,-14-42-78,11 31-51,-11-27 39,14 49 29,0 16 33,0 36-98,0-29 0,0 1-148,1 2 1,-1 0 130,0 3 1,-1-1-1,-1-6 0,-1 0 6,-2 18 0,-1 2-26,1-12 1,0 0 8,-2 4 0,1-4 4,2 9-18,1-20 0,3-10 0,1-12 0,0-3 0,-1-3 125,1 0-3866,-3 2 3741,-1 2 0,0-2 0,0 0 0</inkml:trace>
  <inkml:trace contextRef="#ctx0" brushRef="#br0" timeOffset="186107">1073 13216 21024,'-29'-45'909,"0"1"1,2 4-1,5 6-651,12 15 251,-6 1-397,0 12-95,-14 5 0,-10 17-17,-11 13-207,23-10 0,0 2 193,3 2 0,1 0-25,-10 24 28,16-12-3289,24 17 3306,7-26-524,11 4 0,6 0 518,-4-12 0,2-2-18,4 4 0,3 0 4,11 2 0,0-1 3,-16-8 0,-1 0 113,7 2 0,-2 1-135,9 9 2900,-31-10-2828,-5 4 68,-50 9-82,15-15 0,-3-1 304,-18 8 1,-4 0-328,2-2 1,-1-2 3,0 1 0,0-2 5,6-4 0,2-1 0,-17 1-149,1-20-702,32-10-1804,-2-18-426,23 5 2307,25-21 1,-11 34-1,12-13 1</inkml:trace>
  <inkml:trace contextRef="#ctx0" brushRef="#br0" timeOffset="186350">1592 13022 25466,'-27'38'20,"1"1"1,3 0 0,7 0-35,17-6 0,5 1-387,1 2 0,1 0 213,3 2 1,0-1-211,6 22-395,-7-23 1,-2 0-3997,0 19 4789,0 3 0,-5-24 0,-3-17 0</inkml:trace>
  <inkml:trace contextRef="#ctx0" brushRef="#br0" timeOffset="187367">1520 13598 24323,'-17'-41'398,"0"0"0,0 2 0,7 12-465,10 23 39,12 6 22,14 4-39,20 5 3,-15-5 0,1 0-42,3 0 0,1 0-249,1-2 0,0-2 244,19 2-60,-19-5 1,0-2 75,8-6-55,16-8 190,-25-6 78,-9-5-39,-12 5 324,-7-13-99,-8 15 479,-5-7-469,-6 15 27,-11 6-178,-8 8-79,-7 8-67,0 6-16,5 8-23,9 2-11,10 2-45,9 1 28,13-3 50,9-4-22,3-9 0,23-3 17,-13-11 11,15-6 56,-17-9-39,-9-2 173,-7-17-16,-9 9 16,-3-12 17,-7 12-78,-7 6-73,-9 6-34,-8 9-5,-8 11-6,-3 11-50,2 10-17,7 10 28,9 6-50,13 6-57,15 3-257,16 1-36,-1-27 0,4-2-295,6-1 0,3-3-697,15-1 1,1-5 799,-14-3 0,-1-3 26,13-2 1,-1-4 335,3-13 516,8-9 397,-12-11 398,-10-5 123,-9 0-638,-9 10 1019,-2-5-784,-10 18-364,2-1-252,-7 16-79,-5 15-39,0 1 378,-14 39-401,6-6-30,2-11 0,1 2-25,2-2 0,1-1 16,1 2 1,1 1-200,-1-1 0,1 0 191,1-2 1,-1-2-4,-1-3 1,1-3-29,-6 16 45,3-17 17,4-16-11,3-19 0,2-15-17,2-22 30,0 13 1,1-4-11,2-8 1,0-1-4,-1 7 0,1-2 78,5-22 0,0-1-485,-3 20 1,0 1 467,4-15 1,1 0-20,-4 16 0,2 3-76,-1 4 0,1 1 56,15-20-45,5 8 12,4 11-1,5 13-10,4 10 10,2 16-33,2 13 12,-2 16-177,-23-13 1,-3 1 153,9 18 268,-16-9 1,-6 1-263,-11 13 76,-4-14 0,-4-1-52,-8-6 1,-4-4-37,-5-1 1,-2-1-71,-4-3 0,-1-3-162,0-3 0,-1-2-337,3-3 1,2-3-2563,-18-5 3176,21-10 0,16 4 0,11-2 0</inkml:trace>
  <inkml:trace contextRef="#ctx0" brushRef="#br0" timeOffset="187600">3157 13591 22481,'-5'3'3629,"2"-2"-2329,3-1-1295,-38 15-61,37-14-386,-9 5-4440,60-23 2815,-13 5 0,2 0 2067,-2 0 0,-3 1 0,13-3 0,-22 5 0</inkml:trace>
  <inkml:trace contextRef="#ctx0" brushRef="#br0" timeOffset="187973">3669 13460 20045,'-3'0'3573,"0"0"-1376,3 0-2051,-19-66 461,31 35-560,4-18 1,7 2-31,21 22-47,-9 8 1,1 4 29,8 6 0,-1 8 822,7 11-850,-2 27-5,-21 9-392,-6 4 403,-30 8 0,-19-5 10,4-20 1,-6 0 8,-14 7 1,-3-2-1169,6-6 0,0-3 1174,0-2 0,2-2-3,10-7 0,4-2 282,2 0-248,8-1-12,27-10-22,10-7-28,35-9-67,-25 2 0,2-1-402,11-3 1,3-1-350,-7 2 0,1 0 0,-2 0-14,4 0 1,-1 0 859,0 2 0,3-1 0,-9 3 0,0 0 0,13-1 0</inkml:trace>
  <inkml:trace contextRef="#ctx0" brushRef="#br0" timeOffset="188700">984 14578 22274,'-5'0'3271,"1"0"-2476,4 0-761,-26-17-4280,19 13 4246,-20-12 859,28 16-848,1 1 34,6 5-6,5 4 17,6 6-39,-6-4 3426,-1-1-3387,-10-7 106,-1-1 952,-2-3-1007,1-5-96,-1 0 6,-2-10-6,-8-4 17,-3-1-34,-3 0 34,-1 4-16,9 9 10,-5-3 0,10 8-22,1-1 0,2 3-61,0 0 55,5 0 17,28 3 6,-3-1 0,6-1-931,25 0 0,4 1 914,-6-2 0,6-2-3,-16 0 1,7-1 0,4 0 0,-1-1 0,-1 1-8,3-2 0,-2 1 0,3-1 1,5-1-341,-14 1 1,4 0-1,3-1 1,2 0-1,0 0 1,0-1-1,-1 1 1,-4 0 334,8-1 0,-1 0 0,-2 0 0,-1 0 0,0 0 0,0 0-254,0-1 0,0 1 1,0-1-1,-1 1 1,-1-1-1,-1 0 237,4-1 1,0 0 0,-2-1 0,-2 1-1,-4 0-212,12-2 1,-6-1-1,1 1 46,-11 2 1,1-1 0,-1 1 0,-4 1-307,15-4 0,-6 3 504,-13 4 0,-8 2 0,-13 2 0,-4 4 0</inkml:trace>
  <inkml:trace contextRef="#ctx0" brushRef="#br0" timeOffset="193191">5657 13783 21679,'2'-43'1355,"1"1"1,-2 3 0,1 8-992,-1 22-341,-1 6 16,-2 15 17,-2 16-11,-5 21-34,4-16 0,0 2-20,0 4 1,1 3-269,1 11 0,1-1-85,1-15 1,2-2-1681,4 15 1,3-4 1193,10 0 0,-3-7 0,-5-20 0</inkml:trace>
  <inkml:trace contextRef="#ctx0" brushRef="#br0" timeOffset="193565">6042 13311 25068,'-37'17'20,"0"1"1,3 1 0,12 3-10,33 10 0,1-1 62,37 7 73,-14-24-67,15 5 167,-15-24 303,-10-14-140,-5-7-73,-7-11-112,-17 3-152,-4 7 35,-14-4-34,-3 10-1,-16-3-77,12 12-107,-12 6 22,26 8-291,-6 8-716,16 9-8468,20 22 9565,6-6 0,3-3 0,-8-19 0</inkml:trace>
  <inkml:trace contextRef="#ctx0" brushRef="#br0" timeOffset="193808">6757 13590 26771,'-41'-27'-375,"45"-2"-342,58 23 59,-11 1 0,2 0-613,-10 2 1,-1 2-290,11 2 0,-2 2 1560,-12 3 0,-4 1 0,19 1 0,-15 3 0</inkml:trace>
  <inkml:trace contextRef="#ctx0" brushRef="#br0" timeOffset="193981">6874 13921 23668,'-55'12'944,"0"1"1,9-3 0,9-2-513,18-4-175,16-4-190,24-10-100,0 1-144,20-7 1,8-1-146,-8 4 0,1 1-733,0-1 0,3-1 1,-3 2 502,3 0 0,-1 1 552,1 0 0,2 1 0,-8 1 0,3-1 0,-5 3 0,0 0 0</inkml:trace>
  <inkml:trace contextRef="#ctx0" brushRef="#br0" timeOffset="194358">7752 13565 26150,'-11'-53'356,"1"1"1,2 3-1,9 7-238,28 10-57,15 4-38,13 8-1164,-24 13 0,1 4 1141,23 5 0,-20 7 0,-1 6-92,-4 9 1,-3 6 80,-1 0 0,-5 3 280,-2 7 1,-9 3-273,-14-6 1,-8-2 7,-12 21 12,-11-15 0,-4-3-723,-6 1 793,-4 1 0,0-2 92,3-4 412,15-13 0,3-1-507,5-4 708,12-9-585,19-4-34,22-2-145,1-3 0,4 0-309,-2 0 1,3-1 220,14-3 0,6-1 1,-6-1-567,-7 2 0,0-1 364,10-1 1,5-2 0,-3 1-4655,7-2 1,-4 1 4322,-12 2 1,-3 0-1,0 1 1,-10 1-1,-21 4 1</inkml:trace>
  <inkml:trace contextRef="#ctx0" brushRef="#br0" timeOffset="195532">9377 13648 24027,'0'-8'1439,"1"-25"1,0-5-992,0 13-320,0-12 1,0 3-78,-1 24-242,0 6-218,-2 7 113,1 3-2214,-7 30-4189,4 8 6699,-2 17 0,4-23 0,2-17 0</inkml:trace>
  <inkml:trace contextRef="#ctx0" brushRef="#br0" timeOffset="195731">9504 14052 28406,'-16'57'-347,"6"-25"0,-1 2-532,-4 7 0,-2 1-4037,-3 6 1,-1 0 4782,2-4 1,0-3-1,-6 13 1,11-25-1</inkml:trace>
  <inkml:trace contextRef="#ctx0" brushRef="#br0" timeOffset="196432">11048 13706 27460,'31'-37'63,"-1"0"1,1 0-1,-13 15-40,-20 24 22,-4 3 11,-8 5-34,-9 2 28,-9 2 23,-6-3 78,4-4 68,5-11-90,8-11-45,8-16-40,5-13-10,8-5 16,10 1-33,9 8-6,7 9-39,8 11 17,11 9 17,11 17-425,-23 3 1,0 4 398,2 5 0,-1 4-11,-3 4 1,-3 3-11,-5 2 0,-7 3 38,-9 2 1,-8 1-7,-12 5 1,-10 0-781,-12 6 1,-8-1 767,7-12 1,-3-1 0,-1-1 5,-3 0 0,-2 0 0,0-2 28,1-3 0,0-1 0,1-3 9,-14 4 1,3-6-147,11-7 1,2-7 230,-16-12 504,22-15-566,18-4-8,14-21-37,17 15 1586,11-12-1586,17 18 0,12 9-240,-19 9 1,2 3 239,7 4 0,2 1-48,7 0 0,2 1-316,5 3 0,2 0-357,-19-3 1,1 1-1,0-1 351,4 0 0,1 0 0,-5-1 0,-4 1 1,-3-2-1,-4 0 0,0 0 0</inkml:trace>
  <inkml:trace contextRef="#ctx0" brushRef="#br0" timeOffset="196716">12356 13451 24855,'0'-6'2734,"0"2"-2443,0 4-162,-72 7-6,23 16-93,7-7 0,-8 1 0,7 2-176,10 2 1,3 3 159,-15 10 0,2 2 8,-2 9-22,22-19 0,3 2-11,-3 17 74,20-6-91,20-7-67,22-5-51,-9-15 1,3-2-846,6-1 0,2-2 282,6-1 1,0-2-1082,4-1 1,-1-2 1789,-5-2 0,-3 0 0,13-1 0,-26-1 0</inkml:trace>
  <inkml:trace contextRef="#ctx0" brushRef="#br0" timeOffset="197315">13366 13451 27746,'-36'-14'184,"-1"5"-128,-4 17-22,-5-1-23,-4-1-5,-11-2-239,9-4 284,-9 2 153,10-2-92,22 1 6,11-1 22,15 0-111,3 0-29,0 3 213,0 5-213,0 8 0,0 0 0,0 10 0,-2-1 0,0 9 0,-2 1 0,-3 5 0,1-14 0,-2 4 0,3-19 0,0-2 0,3-5 0,8-17 0,-2 6 0,13-18 0,13 1 0,7 1 0,-7 10 0,2 3 0,8 1 0,8 5 0,-10 12 0,16 15 0,0 5 0,-20-3 0,-3 3 0,4 15 0,-9 10 0,-31-10 0,-20-5-119,-4-17 1,-3-3-234,-17 7-144,10-11 0,0-2-1386,-15-6-4968,-7-5 6002,16-9 0,20 1 0,14 0 0</inkml:trace>
  <inkml:trace contextRef="#ctx0" brushRef="#br0" timeOffset="197541">13251 13432 25007,'53'-26'446,"1"0"0,2-1 1,-3 4-207,-20 10 1,-1 2-377,2 1 1,-1 0 250,2-1 0,-3 3-3,5 0 280,-3 3-191,-16 3-124,-4 0-475,-9 3-9433,-15 4 9322,1-1 0,-2 2 1,7-5-1</inkml:trace>
  <inkml:trace contextRef="#ctx0" brushRef="#br0" timeOffset="199749">14434 13740 24111,'15'-49'537,"1"1"1,-1-1 0,1 0-1,2 2 1,-1 9-331,6 6 107,12-6-252,-20 29 27,8 29-44,-14 8-6,-1 8 0,-1 6-8,-4-4 0,-2 2-254,1 10 0,0 2 234,-2 7 0,0-1-344,5-15 0,1-3 350,-3-3 0,4-5 106,26-1 79,9-22-88,-10-10 1,3-4-1037,19-12 1,1-5 940,-16 5 1,1-3-9,9-7 1,5-6 0,-7 4-297,-14 8 1,0-1 284,6-4 0,5-4 0,-4 2 0,-3 2 0,-2 2-15,6-5 1,1 1-43,-5 4 1,-2 3-1081,10-3 6,-13 10 570,-19 23 1,-9-6 0,0 7 0</inkml:trace>
  <inkml:trace contextRef="#ctx0" brushRef="#br0" timeOffset="201175">6677 15315 25539,'4'-47'519,"0"0"0,0 4 0,-2 13-480,-1 26-50,-1 11 28,0 10 33,0 17-39,0 15-19,0-18 0,-1 2-372,0 4 1,0 1 180,1 4 1,-1 1-601,0 1 1,0 1-2070,4-1 1,1-1 2867,-1-6 0,1-4 0,4 8 0,-3-21 0</inkml:trace>
  <inkml:trace contextRef="#ctx0" brushRef="#br0" timeOffset="201490">7169 15303 24956,'-46'-17'198,"0"1"0,-2 3 0,5 10-41,-1 29-451,14-8 1,-1 2 382,0 2 1,-1 0-3,2 0 0,0 1 166,1 0 1,3-1-198,-5 4 124,8-4-85,20-16 51,6 2 22,6 4 393,19 14-533,-5-4-6,24 16-33,-3-10-192,-15-11 0,3 1 52,1-1 0,2-2-737,10 1 0,2-3-526,-7-4 0,0-1-23,0-2 1,-3-1 1436,20-7 0,-37 1 0,-1-2 0</inkml:trace>
  <inkml:trace contextRef="#ctx0" brushRef="#br0" timeOffset="202217">7517 15506 26911,'-26'-36'149,"1"0"1,1 3-1,5 14-160,13 27 5,2 3 18,5 5 4,7-1-10,11 4-17,23-4 16,-10-7 12,19-9-11,-23-9 33,4-11 0,-8-9 56,-5-15-33,-9 13 117,-3-13 40,-5 23 89,-7-1-241,1 10-6,-15 9-83,-3 14 5,-13 8 0,7 4 12,-6 13 10,11 10-27,7 3 11,5-2 11,18-3-6,11-12-5,15 5-95,14-12-60,-11-16 1,1-5 72,-4-4 1,0-3-322,7-4 1,-3-2 413,8-12-3107,0-14 3169,-16 3-207,5-19 269,-12 9 55,-5-2-73,-11 21 79,-4 8-79,-2 11 409,0 5-499,0 11 3222,1 11-3233,4 11 457,0-3-479,7 10-11,10 3 17,-3-9-15,6-10 1,4-5-31,16-6 34,9 1 5,2-19 40,-7-15-18,-3-6-321,-4-13 366,-22 12 41,-5-2-91,-8 11 0,-2 3 0,-3 6 0,-5 12 0,-3 9 367,-2 4-367,-13 34 0,0-4-231,6-11 1,-1 2 230,2-3 0,2-2 0,-7 20-326,10-11 1,3-1-1293,1 2 1618,9-2 0,1-2 0,-1-17 0,9 6 0</inkml:trace>
  <inkml:trace contextRef="#ctx0" brushRef="#br0" timeOffset="202457">9127 15353 24161,'-6'-4'2946,"1"0"-2397,5 4-454,0 0-123,-41-36-84,57 30-386,-9-24-121,31 30 0,12 11-1086,2-3 0,2 1-468,0 0 0,-2 2 2173,-8-2 0,-4 0 0,8 4 0,-25-6 0</inkml:trace>
  <inkml:trace contextRef="#ctx0" brushRef="#br0" timeOffset="202640">9221 15635 23909,'-8'1'3097,"2"0"-2839,6-1 190,0 0-538,39-4-184,5-4-188,-5 1 0,4 0-1031,-5-2 0,0 0 1493,3-1 0,-4 0 0,5-1 0,-6 0 0</inkml:trace>
  <inkml:trace contextRef="#ctx0" brushRef="#br0" timeOffset="208224">12005 12155 19493,'-47'-3'790,"1"1"0,5 0 0,9 0 517,21-1-1458,7 1 363,16-3-391,23-3-20,0 1 0,6 1-1043,17-2 1,2 1 1095,-4 1 1,2 1-70,-12 2 1,4 1 0,0 0 0,-4 1-145,13 1 1,-3 1 117,-6 1 1,1-1 0,-7 4-550,10 11 477,-58 11 223,-25-3 65,-7-8 1,-11 0 0,1 0-842,-13 2 1,-3 0 978,18-5 1,-4 1-1,0-1 1,1 0 201,-5 1 1,2 0-1,1-2 193,5 0 1,1-1 0,4-1-327,-4 1 0,4-2 391,-13 4-461,44-10 79,24-4-119,38-10-64,-11 2 1,2-1 765,-4 0 1,1 0-762,6-2 0,4-1 0,-4 1 204,1-2 0,-1-1-163,-4 1 0,2-1 0,-5-1 89,-2-5 0,-6-1 25,6-15 117,-27 6 1,-7 0 235,-15-12 179,-9-16 23,-11 22-118,3 10-241,6 11-258,10 9 415,6 5-543,3 5 1184,9 23-1151,7 9-6,-2-5 1,2 2-6,3 2 0,2 1-426,0 3 1,-1 1-110,0 0 0,-5 3 535,-12 16 0,-4-2 0,4-2 0,-11-20 0,-1 0 0</inkml:trace>
  <inkml:trace contextRef="#ctx0" brushRef="#br0" timeOffset="227008">14115 11863 17854,'7'-6'4005,"-2"1"-3187,-5 5-448,0 0-342,-18-11 11,-3 9 17,-23-9 0,-3 13 11,-12 3-222,26-3 0,-1 1 230,0 1 1,1-1 35,-28 0 147,14 0-17,17-3-12,13 0-33,10 0-28,5 0 361,2 0-512,-1 4 135,-4 5-108,-7 12-10,-8 12 0,-6 14-18,12-18 1,-1 1-228,0 3 0,0 0 222,1 2 1,2 0-10,2-2 1,1 1-219,-2 27 255,12 2-6,8-15-10,5-6 5,12-12 6,5-9-23,22 1-391,-18-13 0,4-4-385,9 0 1,3-4-2157,10-4 0,2-2 2921,-4 0 0,-4-1 0,-15 0 0,-4 1 0,5-2 0</inkml:trace>
  <inkml:trace contextRef="#ctx0" brushRef="#br0" timeOffset="227499">14914 11985 21982,'3'-52'1137,"0"1"0,0 6 1,-1 10-662,-2 22-331,-1 10-89,0 13-22,-1 2 33,-2 29-36,-1-6 0,-1 3-23,1-7 0,0 2-356,-5 22 0,-1 1 155,2-14 0,-1-1-1191,-1 11 1,1 2-1967,2-2 1,2-1 3349,4-8 0,2-3 0,1 10 0,4-24 0</inkml:trace>
  <inkml:trace contextRef="#ctx0" brushRef="#br0" timeOffset="227708">15524 12350 21629,'0'-5'3439,"0"1"-2497,0 4-920,-53 23-112,26 6-14,-4-9 1,0 2-2099,13 11 1,5 1 1138,-2 8 0,-3 3 0,12-26 1</inkml:trace>
  <inkml:trace contextRef="#ctx0" brushRef="#br0" timeOffset="228349">16200 12098 24676,'-10'-11'448,"2"2"-263,7 11-16,0-2 525,-1 1-593,0 0 61,-2-3 68,-2-5-68,-1-5-50,1-11-33,2-7-46,5 2 23,8-11-11,6 9 5,10-5-61,16 2 11,1 12 0,12 6-17,-15 13-5,13 14-17,-3 27-257,-26-15 0,-3 3 279,-1 11 0,-7 4 6,-15 0 0,-7 0-6,0-4 0,-5-1-32,-7-3 1,-6 1 0,-1-2-557,-13 10 1,-5 0 553,4-4 1,-5 1 0,3-2 57,9-10 1,1-1-1,0-2 52,-16 11 0,5-6 25,4-9 112,14-14 11,17-20-140,4 4 95,14-25 356,9 12-485,13-9-2376,9 12 2331,-5 6-91,-3 8 0,3 2-15,22 3-134,-11 2 1,0 2-38,-11-1 1,-1 2-878,12 3 1,1 1 723,-4 1 0,-2-1 0,16 4 1,-6 0-1</inkml:trace>
  <inkml:trace contextRef="#ctx0" brushRef="#br0" timeOffset="228541">17071 12399 21631,'6'-10'2487,"-1"3"-1128,-5 7-1102,0 0-234,-18 30-68,5-3-286,-15 30-968,13-9 1299,-1 6 0,8-24 0,1-3 0</inkml:trace>
  <inkml:trace contextRef="#ctx0" brushRef="#br0" timeOffset="229015">17647 11991 23399,'0'-6'2745,"0"0"-2263,0 6 223,0 0-694,17-53 17,-17 57-5,12-41 21,-20 62 1,-6 16-22,-7 17-18,7-16 1,0 2-6,4-9 0,2-2-17,0 26 0,13-10 12,9-12 16,11-14 0,9-12 28,8-16 29,7-13 16,4-17-173,-25 14 0,0-2 164,0-1 1,-2-1 30,0 1 1,-2 1 167,17-15-54,-14 12-220,-11 11 0,-10 9 0,-4 6 0,-2 10 0,-2 10 301,0 5-301,-10 33 0,0-10-312,2-12 0,1 2 28,0-5 1,1-1-652,1 2 0,0 0-3110,1-1 1,2-1 4044,-2 21 0,5-23 0,1-15 0</inkml:trace>
  <inkml:trace contextRef="#ctx0" brushRef="#br0" timeOffset="229191">18415 12436 23332,'3'-2'3350,"0"0"-2018,-3 2-1203,-7 46-101,-6-13-70,4 3 0,-1 2-764,-13 14-7142,3 1 7059,3-10 1,7-16-1,5-14 1</inkml:trace>
  <inkml:trace contextRef="#ctx0" brushRef="#br0" timeOffset="230981">19469 11928 9498,'10'-9'5975,"-2"2"-3308,-8 7 1652,0 0-3401,7-16-134,-5 9-146,6-10-178,-8 14-118,-4 3-303,1-1 11,-12 1-16,-8 2 28,-14 4-6,-11 5-34,-4 3 40,0 0 106,0-1-68,20-6 158,3-1 33,22-5-28,2-1-89,4 0 56,1 0-253,0 3 18,-2 3 21,0 7-27,-3 6 22,1 3-5,-1 2-28,-1 1 38,0-1-16,-5 1 23,-3-1-6,-6 3-17,5-11 16,-3 6-16,12-14-11,-2 6 22,4-5-11,-2 4 0,2-2 17,-4 7-17,2-4 11,-2 5-27,2-6 21,2-4 6,2-3 29,2-4 290,0-1-89,5-4-73,5-3-112,9-7 5,21-8-49,-10 4 4,20-7 18,-7 10-23,-7 2-16,11 3 16,-10 11-17,0 9-5,-2 3-28,-6 15 22,-13-9-11,5 30-6,-16-1-16,-8 12 33,-8-14-56,-21-4-55,-8-13-15,12-13 0,-3-1-687,-9-1 1,-2-4-23,5-4 1,2-1 39,0-2 0,2-3 812,-17-13 0,33 8 0,-1-8 0</inkml:trace>
  <inkml:trace contextRef="#ctx0" brushRef="#br0" timeOffset="231225">20118 12440 27023,'-38'49'-160,"17"-21"1,2 0-1914,-5 11 2073,-2 10 0,15-27 0,4-3 0</inkml:trace>
  <inkml:trace contextRef="#ctx0" brushRef="#br0" timeOffset="231775">20555 11995 24279,'38'-50'422,"-1"-1"0,0 5 0,1 9-358,-8 23 1,1 7-440,2-1 0,0 2 398,19-1 45,-15 9 1,-2 3-81,6 9 7,11 17 16,-29 11-5,-16 10 5,-21 9-3,0-28 1,-2-2 164,-15 19-173,5-19 0,-1-3 67,-7 5 39,-12 6 102,15-21 88,6-9 477,6-7-482,4-7-3,6 0 116,3-12-304,4 7 24,4-9 38,15 3-106,7 2-34,13 1-16,1 10 11,1 12-23,0 11-33,0 12 39,-1 9-39,-4 4 0,-11-1 22,-10-10 6,-19 4-90,-33-4-129,-12-3-306,12-15 1,-2-4 188,4-5 0,-1-4-124,2-2 1,1-3-977,-26-11-2675,17-11-5709,18 2 9137,14 0 0,9 14 0,3 4 1</inkml:trace>
  <inkml:trace contextRef="#ctx0" brushRef="#br0" timeOffset="232182">21390 11701 25854,'52'-31'119,"-1"1"1,-5 2-1,-5 10-63,-7 26-28,-3 8 6,3 24-28,-11-8-9,-7-4 0,-1 3 3,5 16 0,-8-15 0,-1 2 3,1 1 0,-1 1-842,0 3 0,-1-2 844,6 23-80,-9-17 0,-2-1 148,-5 14 173,-4-16 1,-3 0-205,-5-9 0,-3-1-20,-4 0 1,-4-1-1,-2-1 0,-2-1-22,-2-1 0,-2-1-42,0-3 0,-1-1-478,-2-1 1,-1-2-2181,-4-2 0,0-1 2700,3-3 0,2-2 0,-13 3 0,19-7 0</inkml:trace>
  <inkml:trace contextRef="#ctx0" brushRef="#br0" timeOffset="239548">10320 15523 20280,'14'-60'1310,"-1"1"1,-1 5-1,-2 7-587,-2 8-168,-3 13-258,-4 13-292,0 7-94,-1 10 105,-1 9 40,-4 14-39,-1 5 0,-1 3-28,-2 10 11,2-11 0,2-1-6,3 8 1,4-1 5,5 5 33,4-12 18,7-12 150,13-17-150,-7-8 55,20-17 0,-7-5 12,10-12 50,-5 1 22,-4 3-100,-13 12 123,-2 3-174,-15 13-22,2 0-6,-5 16-5,-2 0 10,4 17 7,-4 4-34,-1 12-12,-1 6-66,-1 4-410,-3 5-1764,2-19 0,-1 0 1415,-1 21 0,0-8 0,3-32 0</inkml:trace>
  <inkml:trace contextRef="#ctx0" brushRef="#br0" timeOffset="241149">6757 16777 25169,'-6'-57'73,"6"22"-45,7 68-28,5 12-56,0 11-54,-7-25 1,-2 2-291,0 3 0,-3 0-29,-4 2 1,-3 1-948,-3 2 0,-4 0-1825,-3 1 0,-1-3 3201,-1-4 0,2-4 0,-6 9 0,10-21 0</inkml:trace>
  <inkml:trace contextRef="#ctx0" brushRef="#br0" timeOffset="241565">7084 16312 18005,'0'-3'3747,"0"1"-3596,0 2-156,-50 36 38,38-11-13,-14-1 0,6 1 80,32 5 24,13-8 50,21 4-51,-3-10-33,-2-5 341,-15-8 263,-15-2 96,-2-12-588,-5 3 296,-8-27-167,-2 7-174,-3-7 22,0 10 342,-11-1-454,9 13 0,-14-7-173,7 16-113,1 3 40,1 3-482,6 7-582,6 6-3272,19 17 4515,16 1 0,-6-6 0,2-10 0</inkml:trace>
  <inkml:trace contextRef="#ctx0" brushRef="#br0" timeOffset="241825">7591 16640 23343,'-35'-9'-28,"17"-2"-369,47 2 89,4-1-595,25-2-1577,2 5-4012,-3 5 5429,-6 6 0,-32 0 0,-10 0 1</inkml:trace>
  <inkml:trace contextRef="#ctx0" brushRef="#br0" timeOffset="242032">7460 17016 26810,'13'-15'-72,"40"-6"-12,-22 13 0,3 1-174,14-4 0,1 1-947,-9 2 1,-1 1-714,1 0 0,-1 1 1515,-6 1 0,-2 0 1,8-1-1,-18 3 1</inkml:trace>
  <inkml:trace contextRef="#ctx0" brushRef="#br0" timeOffset="242666">7590 16635 23730,'-25'-8'1338,"5"1"-1119,20 7 179,0 0-381,3-2 5,6 0 12,13-3-12,14-2-5,13 0-6,-5 0 0,-12 2 0,0 1 1,6-2-1,12 0 39,-25 2 73,-11 3 23,-9 0-45,-4 1-902,-1 0-2824,-4 1 3625,1 0 0,-1 0 0,3 1 0</inkml:trace>
  <inkml:trace contextRef="#ctx0" brushRef="#br0" timeOffset="245649">8671 16797 18364,'-1'-49'1626,"-1"0"0,1 4 1,0 7-1006,2 13-475,0 7-146,0 15-51,-1 6 141,1 11-34,0 3 22,0 24-47,-1-10 0,-2 3-40,0 2 1,-1 1-296,-1 9 0,0-1 304,-1-7 0,0-3-23,-2 17 29,2-3 27,3-23 135,2-3 236,0-14-225,0-9 519,1-7-502,3-38-90,-2 1-33,-1 5 1,1-1-203,-2 5 1,0 1 217,0-1 1,0 1 123,0-26 11,1 16-28,-1 14-213,1 17-156,-1 8 167,0 31 1,0-8-18,0 16 1,0 3-12,0 14 26,1-14 0,0 0-31,1 20 28,2-10 5,-1-18 45,2-7 146,-3-16-11,1-8-79,0-16-45,-1-4 12,0-22 474,-2-16-441,0-3-20,-1 27 1,0 3 126,-1-7-74,-1 17-133,2 14-62,-1 13 50,0 12 11,0 16-39,-1 1-532,2 0 1,0 3 410,6 24 0,-5-8 0,6-16 1</inkml:trace>
  <inkml:trace contextRef="#ctx0" brushRef="#br0" timeOffset="249175">16258 13068 22004,'8'-2'1586,"4"16"-1435,-7 7 73,6 22-84,-5-7-34,2 15-50,-2 0 0,-3-1-22,0-7-40,-3-9 34,1-8 68,-1-10 245,0-7 578,0-6-723,0-5-45,-1-8-61,-1-9 5,-1-12-5,1-14-34,4-10 28,3-8 89,1 2 91,0 12-1,-2 16-179,-3 17-151,-3 14 55,-3 14 12,-1 3 17,-7 18 0,1 1-11,-4 14-18,1 13 12,7-19-5,2 9-18,5-27 12,3 0 45,-1-9 67,2-8 33,-1-6-39,3-17-67,-2 2 39,6-20-27,0 3 27,2-7 39,0 6 57,-2 11-135,-5 11-45,-3 7-50,-1 4 22,0 5 50,0 8 29,0 20-40,0-7-16,0 19-40,0-7 40,1-7-40,2 8-117,3-17 168,-2-7 0,0-3 0,-3-13-96,-1-6-55,0-7-12,-5-23 129,-2-7 23,-2-4 22,-1-8 11,4 11 51,-3-14-29,4 22 57,-1-3-56,2 27 16,-1-4-16,2 11-51,-1 2-73,0 6 79,-3 8 5,-1 2 12,-8 16 5,4-8-6,-6 7 1,-2 1 6,-7 7-4,4-8 0,-1-1 4,-3-1 44,-4-5 5,8-12 79,0-2 56,4-10-140,6-9-22,3-12-23,5-2 0,5-15 6,9 5 22,20-19 6,5 12-31,-10 20 0,1 3 8,9-3 1,11 1-29,-6 8 0,-6 8 1,1 0-1,26 0 3,-23 6 1,-2 1 7,13 3-5,8 7 0,-16-2-5,6 2 5,-19-3 5,-9-1-5,-15-5 56,-2-1 0,-1-1 168,-4 0-156,-4-5-40,-10-2-12,-8-6-21,-21 1-1,12 5 6,-14 2-45,-12 12 29,5 3 13,23-3 0,0 0 14,-24 13-16,21-3-29,-9 12 28,16-3-16,2 6 5,12-5 12,4-7-12,5 2-45,4-7 51,1 3 11,2-7 39,0-4 17,5-9-28,1-4-5,28-25-7,3-3-324,-7 7 1,2-3 293,-2 3 0,0-1 11,1 0 0,-1 0 3,-6 7 0,-1 1-39,8-3 1,-1 3 38,5 3 0,7-1-33,-6 20-23,-10 10-17,5 3-1098,6 23-6390,-13-5-2270,2 6 9734,-11-12 1,-12-17 0,-1-5 0</inkml:trace>
  <inkml:trace contextRef="#ctx0" brushRef="#br0" timeOffset="251766">3514 17820 22587,'-45'-37'242,"0"0"1,-7 9 0,3 16-120,4 40-1189,10-2 1,0 2 1065,11-6 0,0 1 8,-11 17 0,2 1-11,12-14 1,3 0-15,-7 11 0,3 0-33,4 9 798,14-12-759,14-11 432,0-11-169,43-11-179,-22-7 14,6-5 0,1-3 171,11-16-143,-19 9 0,-2-1 1289,12-14-1183,-17 6 0,-4 0 188,-1-7-39,3-11-140,-15 27-130,-3 12-200,-3 6 66,-2 15 56,2 5-22,-1 17-33,1 6 5,2 3-101,5 1-67,2-11-2588,18 15 2784,2-15 0,-5-2 0,-4-14 0</inkml:trace>
  <inkml:trace contextRef="#ctx0" brushRef="#br0" timeOffset="251940">4017 18049 22957,'1'-3'2773,"0"0"-1597,-1 3-1658,-3-5-3882,2 4 4364,0-3 0,3 6 0</inkml:trace>
  <inkml:trace contextRef="#ctx0" brushRef="#br0" timeOffset="253587">6166 18019 25399,'-14'-53'45,"2"14"-95,15 52 15,4 13 2,4 16 5,4 13-402,-9-22 1,0 1 322,-1 4 1,-3 1-1560,-4 4 0,-3-2 1557,2-7 0,-4 0-224,-8 11 0,-3-2-329,-11 6 301,7-17 0,-2-4-1263,-17-2-5490,0-19 7114,8-14 0,15 0 0,9-1 0</inkml:trace>
  <inkml:trace contextRef="#ctx0" brushRef="#br0" timeOffset="253966">6256 17591 22884,'-25'57'241,"5"-2"-230,11-21-33,5 7-6,17-5 78,5-4 45,14-3 90,0-18 196,-3-8 179,-6-10 6,-8-6-102,-8-9-60,-6-5-146,-6-4-163,-1 7 230,-8-7-202,3 17-106,-6-2-28,-2 16-40,-4 9-117,0 5-414,3 9-108,9-4-9141,20 15 9767,9-14 0,0 2 0,-3-14 0</inkml:trace>
  <inkml:trace contextRef="#ctx0" brushRef="#br0" timeOffset="254358">7007 17834 19680,'-8'0'5254,"2"0"-4935,-25-6 1,-7 0 189,6 2-330,-11-2 1,1 0 33,16 6-62,11 0-34,8 0-89,5 0-44,2 1 44,6 3 11,6 3-56,13 6 56,10 4-3436,11 5 3385,-8-3 1,-9-2 0,-1 1 11,7 10-11,9 14 0,-22-6-12,-11-2 29,-9 0-6,-11 0-6,-8 2 17,-11-1-27,-7 1-68,-11-2-6,15-12 3012,-2-3-4161,24-16-1337,3-2-5982,15-7 8558,5-2 0,-2 1 0,-1 2 0</inkml:trace>
  <inkml:trace contextRef="#ctx0" brushRef="#br0" timeOffset="254675">7610 17921 24995,'-30'0'163,"25"-2"-186,29 0 1,17 1-51,-6-1 0,1-1-78,-1 1 0,0 1-336,27-1-348,-8 3-2212,-3 8 879,-22-1 2168,-4 12 0,-21-14 0,-2 5 0</inkml:trace>
  <inkml:trace contextRef="#ctx0" brushRef="#br0" timeOffset="254883">7626 18200 25987,'9'-1'168,"-3"0"-381,28-9 1,8-3-136,1 2-991,3-1 1,3 0 568,-14 4 0,0 0-479,9-2 0,0-1-2034,-2 0 1,-2 0 3282,-7 1 0,-3 1 0,7-3 0,-19 5 0</inkml:trace>
  <inkml:trace contextRef="#ctx0" brushRef="#br0" timeOffset="255232">8483 17931 26362,'-24'22'25,"1"1"1,-15 20-49,13 14-5,10-18-11,7 8-17,12-15-285,26 7-68,12-16 229,10-8-90,-20-12 0,2-3 281,20-7 113,-17-2 0,0-4 167,17-17-101,-28 8 1,-4-1 126,-1-12 131,-8-10-62,-12 11 45,-19-14-352,1 17-1658,-9 7 0,-4 4 1601,-3 3 42,1 2 0,-1 2-64,-9 3-207,-3 0-678,11 7-3601,13 10 4486,8 4 0,6 0 0,5-4 0</inkml:trace>
  <inkml:trace contextRef="#ctx0" brushRef="#br0" timeOffset="256032">9520 18134 24111,'28'55'179,"-10"-10"-73,-49 1-95,6-21-2822,-12 3 1,-3-2 2833,0-5 495,1-3 1,0-2-284,-4-7 252,-6-10-351,22-5 986,7-21-831,19-24-1275,5 18 0,2-1 1009,0-1 0,2-2 76,13-22 0,3 2 846,-11 27 1,1-2-898,6-11 0,3-7 1,-2 5 16,-3 8 0,-2 2-22,5-8 0,-2 1 44,-5 10 1,-2 2 592,0-12-503,-2 7-39,-5 11-67,-6 18 3196,-3 4-3275,0 3-2928,-18 13 2906,7-3 11,-18 23 73,9 14-45,3 4-28,5 3-19,16-19 0,3-3-4,5 5 18,3-1 0,5 4-18,10-1 1,6 1 3,-3-6 1,4 1 0,0 0-718,3 2 0,2-1 0,-1-2 738,-4-5 0,1-1 0,-1-2-64,16 12 1,-3-2 430,-14-6 1,-4-1-507,1-1 0,-4 2-721,-7 10 0,-8 0 186,-10 1-1831,-11 4 0,-6-1 2520,-11-1 0,-3 5 0,16-30 0</inkml:trace>
  <inkml:trace contextRef="#ctx0" brushRef="#br0" timeOffset="256609">10285 18237 24206,'47'41'308,"-10"-8"-196,-33 3-11,-6-10 106,-11 17-129,1-20 107,-10 2 124,8-18 27,-1-2-129,1-14-50,2-10-1,3-17-44,4-13-50,3 4 11,7 4 0,1-2-29,0 11 1,0 0-178,3-14 0,0-2 178,-2 10 0,-2 3 5,1-20 23,-5 20 0,-2 1 22,-7-6-73,-6-16 6,-4 20 67,-1 7-22,4 10 445,-2 4-473,10 11-34,-2 0 1,6 5-40,0 6 16,-1 8 12,0 3 6,4 27-23,12 1-353,0-9 1,3 2 349,6 1 1,4 0-1,8 5 0,1-1 0,-5-8 1,3 1-24,3-2 0,4 1 0,-2-1-541,1 1 1,-2 0 512,-3-4 0,1 2 0,-5 0-145,-4 3 1,-7 0-411,-12-1 0,-7-2-1189,-9-2 1,-5-3 1814,-20 16 0,8-19 0,12-16 0</inkml:trace>
  <inkml:trace contextRef="#ctx0" brushRef="#br0" timeOffset="262459">11897 17790 21562,'0'-7'723,"0"12"-561,-1 4 202,-5 11-123,-5-7-73,-9 3 6,-6-1-12,-3-2 208,0-4-202,11-4 168,3-6-90,9-7 101,-2-13-123,2-6-33,1-13-95,3 11 105,5-10-22,4 10 23,3-4-51,5 3-112,-3 13-55,3 5-1,-5 10 11,7 9-16,8 21 50,1 14-11,-1 7-62,-15-8 0,-5 1-5,-5 4-9,-4-2 0,-8 3-3,-13-4 1,-6-3-1663,-2 5 0,-3 0 1710,-1-2 0,-3-2 5,-10 1 1,2-5 36,1-3 47,3-10 1,2-6 75,11-20 29,-5-9-57,24-18-28,13-4-39,6 5 39,18-4-16,7 14-49,2 9 1,2 2-31,18 3-207,7 9 0,3 4-1880,-20 2 1,0 1 2086,15 3 0,-4 1 0,3 3 0,-28-7 0</inkml:trace>
  <inkml:trace contextRef="#ctx0" brushRef="#br0" timeOffset="263631">12628 17826 24850,'-28'-27'224,"-1"0"0,-15-15-247,46 48 51,7 4-33,10 11-23,15 7 0,13 6 19,-17-15 1,2 0-222,3 1 1,0 0 223,1-1 1,-1 1-21,-4-2 1,-3 0 20,10 9 49,-17 5-38,-30-9 5,-4 4 25,-15-7 1,-6-2-326,6-3 0,0 0 289,-6 3 0,-1 1-28,-4 2 0,3 0-371,-1 7-1265,-7 10 986,33-9 0,8-14 0,7-2 1</inkml:trace>
  <inkml:trace contextRef="#ctx0" brushRef="#br0" timeOffset="267710">13467 17814 21063,'6'-35'1910,"-1"1"0,1 4-1333,1-12 1,0 3-287,-2 22 112,-1-6-157,-3 19-145,-1 4-67,-2 15-6,-6 19 0,0 5-12,-1-6 1,-1 3-28,1-4 0,0 1-9,-2 6 1,1 2-23,1 4 0,3-3 59,4 20 16,8-11 29,18-27 22,14-19 22,0-13 1,5-6-1315,9-9 1,1-3 1254,-6 2 1,-1-2 78,7-10 0,-5 1 8,-7 3 25,-12 9 1,-1 1 43,3-5-203,-6 6 0,-11 16 0,-17 23 0,-2 5 0,-12 29 0,-8 4 777,2-8 1,-1 2-778,2-5 0,1-1-202,0 0 0,2-1-1078,5-3 1,4-1 1279,3 22 0,1-18 0,6-10 0</inkml:trace>
  <inkml:trace contextRef="#ctx0" brushRef="#br0" timeOffset="268191">15525 17826 27410,'4'-41'128,"-1"21"-133,-3 49-18,-2 2 1,-2 2-56,-7 24 50,5-23 0,-3 1-227,-10 14 0,-5-2-350,4-12 0,-1-1-655,-11 13 0,0 0-3281,5-14 0,0-4 4541,-14 12 0,19-19 0,12-15 0</inkml:trace>
  <inkml:trace contextRef="#ctx0" brushRef="#br0" timeOffset="268399">15172 17795 25007,'-12'-41'657,"0"0"0,3 4 0,1 11-578,6 22 33,9 17 106,13 18-128,6 5-1165,11 6 1,7 3 1060,-3-10 0,3-1-29,0 0 0,5 1 0,0-3-318,0-4 0,0-3 0,0-1-1135,3 0 1,0-1 0,-1-2 1329,-6-3 1,-1-1 0,-3-1 0,1 0 0,-6-3 0,3 2 0</inkml:trace>
  <inkml:trace contextRef="#ctx0" brushRef="#br0" timeOffset="273457">18053 1114 12903,'0'-8'1814,"1"-27"1,0-4-1143,-3 14-431,2-13 0,-3 3 190,-4 24-173,-2 5-219,3 3 90,-3 12 106,-2 11 57,-8 18-113,3-3 0,1 1-83,-8 18-420,5-9 0,0 2 411,6-11 0,0 1-30,-2 5 1,0 4 0,0-3-41,-1 4 0,-1 0-2,1 1 0,-2 4 0,0-3 10,-4 7 0,-2 0-590,3-7 0,-1 2 0,-1 0 606,-1 2 0,-1 0 0,0 1 2,-1 1 0,-1 0 0,1 0-536,-1 2 1,-1-1 0,2-1 512,5-11 1,1-1 0,-1 2 39,0 4 0,-1 3 0,1 0 0,2-5-26,-1 4 0,0 2-2,1 0 0,-2 9 0,0 2 0,2-4-509,5-12 1,1-2 0,0 0 0,1 0 481,-2 0 1,1 0 0,0 1-1,0 0 3,-1 6 1,1 1-1,0 0 1,1-4-223,1-1 0,0-2 0,1 1 229,-3 12 0,0 2 0,0 1-1,3-16 0,0 1 0,0-1 0,0-1-7,0 3 1,0-2-1,0 4 18,-1 3 0,0 4 1,0 0-1,1-4-8,0 0 0,2-4 0,-1 4-13,0 0 0,0 5 0,0 1 0,2-4 7,0 5 0,1-2 1,2 0 58,-1-1 0,2 0 0,1-1-67,0-1 1,2 0 0,0-1 18,0-1 1,2 0-1,0 0 8,1 0 0,1 0 0,0 0 1,1 1 1,0 0 0,0-3-15,-1-8 0,0-3 0,0 4 12,1 1 1,1 4-1,-1 0 1,1-4 14,0 1 0,-1-4 0,1 4-37,1 0 0,-1 3 0,2 1 0,-1-3 0,2 6 1,1-2-1,-1-3-4,3 10 0,2 1-3,1-6 0,4 3 0,-1-4 8,3 3 1,3-2-6,-2-3 1,2 3 0,1-3-1,-4-10 1,1-2 0,0-1-2,1 1 0,0-1 0,1 0 377,0-1 0,1 0 0,0-1-383,0 1 1,0 1-1,0-3 7,4 7 0,1 0 4,0-3 1,2 3-1,-1-3-10,3 2 0,1-1 208,-2-2 1,4 1-1,-2-1-198,-4-8 1,0-1 0,1-1-7,11 5 1,3 0 0,-3-2-5,4 1 1,0-2 5,-11-7 1,3 0 0,0-2-6,3-2 0,2-1 0,-1-1-61,-4-2 1,0-1 0,3 0 60,0 1 1,4 1 0,0-1 0,-1-1 6,8 1 1,-1-1 0,0-1-1,2 0 1,0 1-1,-2-1-7,-10-3 0,-1 0 1,2 0 2,3 0 0,4 2 1,0-1-1,-4-1 4,1 1 0,-4-2 0,4 2-3,1-1 1,4 1 0,0 0 0,-2-1 0,7 2 1,-2 0 0,-2-1-1,-9-3 1,-3 1 0,3-1 1,2 2 1,4 0 0,0 0 0,-3 0-5,0-1 1,-3 0 0,3 1-1,1 0 1,4 0-1,0 1 1,-1-1 0,6 1 0,-2 0 0,0 0 1,1 0 1,0 0 0,0 0-10,0 0 0,-1-1 1,0 1 3,0 0 0,-1 0 0,1 0 9,-2 0 1,1 0 0,-1 0-8,-1 1 0,0 0 0,-1 0 3,-1 1 1,0-1 0,-1 2-13,-2-1 1,0 2 0,-1 0-2,-2 0 1,-1 1 0,0 0 18,-3 0 1,0 1-1,0 1-2,-3 0 1,1 1 0,-1 0-20,18 10 1,-1 1 11,-2 1 0,-1 0 5,-1 0 1,0 0 0,-3-1 0,0 0-18,-1-1 1,-3-1 16,-10-7 1,0 1 39,14 10 0,-2 2 177,-17-9 0,0 1-228,12 12 1,-1 3-9,-13-6 0,-3 2 3,-2 1 0,-2 2 19,-3 2 0,-3 0 3,-1 1 1,-1 2-12,-2 0 0,0 0 2,0 0 1,0 1-3,0-1 0,0 0 3,1 0 0,0 1 2,-1 0 1,0 2-6,-2 1 0,0 1 3,-3 3 0,-1 1 5,-1 4 1,-3 0 2,-3 3 0,-4 3 0,-1-10 0,-3 2 1,0-3-7,-1 2 1,-2 2-13,0-10 0,-3 4 0,0-1 0,1-6 242,1-2 0,-1-1-233,-4 9 0,-2 6 0,0-5 26,0 1 0,-1-2-15,3-9 0,-1 3 0,0-1 105,-1-2 1,-1 0 0,0 0-114,-2-1 1,-1 0 0,0 0 1,-3-1 1,-1 0-1,-1-1-279,-3 2 0,-1 0 0,-2-1 275,-2 1 1,-1 0 0,-2 1 7,0-3 0,-2 2 1,-1-1-1,3-3-6,1 0 1,2-3 0,-3 3 1,-2-1 0,-3 3 0,0-1 0,3-2 6,1-2 0,4-2 0,-2 1-9,3-3 0,-1 1 1,0 1-1,-2 1-377,-5 4 1,-1 3 0,0-1 0,3-3 379,1 0 1,4-3 0,-2 3 1,0-1 1,-2 3 0,0-1 0,3-2-3,3-1 1,3-3-1,-2 2-94,-8 7 1,-2 1-1,-2 2 94,6-6 0,-1 1 0,-1 0 0,2-1-3,4-4 0,1 0 1,1 0-1,0-1-1,-12 9 1,1 0 0,1 1-2,2-2 0,2 1 0,1-1 0,8-6 0,1 0 0,-1 1 1,-6 8 1,-1 1 0,0 1-1,3-1 1,0 1 0,1-1-16,3 0 1,0-1 0,1 2 1,-4 7 1,1 3 0,3-3 9,-1 2 0,2 0 0,4-4 0,1 4 0,2-3 3,2 3 0,1-1-3,4-7 0,-1 2 0,0 2-7,1-5 0,1 2 0,-1 0 0,0 0-1,-3 10 1,1-1 0,0 0-153,0-1 1,0-1 0,1 2 160,-1 1 1,0 1 0,1-2-2,4-5 0,0-2 0,0 3 59,2-5 0,-1 3 1,0 1-1,2 1-64,1-1 1,0 2-1,2 2 1,0-3-1,0-2 165,-2 11 0,2-3 0,1 4-160,2-12 0,0 4 0,1 2 0,1-2 0,1-3-6,-1 12 0,3-4 1,-1 3-9,1-6 0,0 3 0,1 1 0,-1 2-33,1-5 0,0 3 0,0 0 0,0-1 0,0-4 19,1 11 0,-1-4 0,0 1 28,1-11 0,-1 1 0,1 1 0,-3-2-143,-1 0 0,-1 0 0,-1-1 1,0-5-58,0 13 1,-1-1-221,-2 4 0,0 4 0,-1-4 420,-2 0 0,3-26 0</inkml:trace>
  <inkml:trace contextRef="#ctx0" brushRef="#br0" timeOffset="274982">18923 1708 22139,'-29'-33'417,"-1"1"0,0-1 1,-11-11-1,3 9 54,-6 18-250,13 8 148,5 3-418,16 5 121,5 6-64,-1 9 49,-1 13-64,3 12 124,6 10-196,13 7 40,-2-25 1,4-2 25,5 2 0,4-1 42,5 0 0,2-2-406,1 0 0,2-3 447,-3-2 0,-2-1 61,14 15 85,-26-7-45,-35-4 206,-32-4-89,-3-11 0,-5-2-668,5-3 1,-1-1 483,-1 0 1,2-2-25,10-3 0,5-4-48,-1-6-748,7-11-8222,40-21 8938,12 7 1,5 3-1,-10 20 1</inkml:trace>
  <inkml:trace contextRef="#ctx0" brushRef="#br0" timeOffset="275209">19309 1582 26504,'0'-5'1601,"0"2"-925,0 3-375,4-16-421,3 34-298,7 1 273,-6 9 1,0 6-17,3 2 1,0 2-333,0 2 1,-1 0-160,1 1 0,-2 0-596,-2-2 1,-3-1 829,-3-1 0,-3-4 1,1 3-1,-6-8 1</inkml:trace>
  <inkml:trace contextRef="#ctx0" brushRef="#br0" timeOffset="276165">19181 2077 26288,'10'-49'196,"0"0"0,-1 1 0,6 9-317,21 18 401,-4 3-204,1 9 1,3 2 386,27 2-319,-10 3 1,3 1-842,-9 0 1,0 0 753,5 2 0,-1 0 146,-17 0 0,-2-1 467,11 3 382,-11-3-293,-21 0 16,-5-3-585,-10 0-167,-17-3 214,-3 3 639,-4 1-544,-2 1 52,5 5-214,3-1-51,4 3-6,13 0-113,11 7-75,1-2-511,27 12 376,-2-11 198,9 2-80,9-8 229,-26-5-21,19-9 508,-29-7-526,1-12-98,-11 4 0,-15-15 0,3 19 0,-16-14-193,1 19-174,-14 0-140,3 8 509,-5 11 569,10 10-77,9 4-494,-1 29 0,15-5 0,1 11 0,11-20 0,6 0-596,14 12-205,-11-18 1,3-2-576,6-3 1,3-3-336,4-4 0,3-4 1003,-1 1 0,1-3 636,4-2 0,-1-3 825,15-12 928,-10-9 79,-13-3 998,5-17-1305,-15 11-494,5-11-393,-12 13-566,-5 9 0,-5 5-455,-2 12-528,0 10 401,-1 5 208,-2 33-88,0-4-82,-1 11 57,1-11 257,1-14 1,0 1 73,1-1 0,0 1 132,-1 5 1,1-2-190,-1 18 68,-1-29 80,0-15 131,-3-11-56,4-6 22,-3-30-11,4-9-10,3-13 8,2 5 1,2-2-585,0 13 1,0 0 567,2-20 0,0-1 8,-2 14 0,-1 1-69,1 6 0,1 0 60,0 7 1,3 1-2980,12-18 2966,-1 20-1,12 6-21,13 17 44,6 6-14,-20 7 0,-1 4-2,9 10 723,1 22-779,-19 17 5,-11 4 8,-14-25 1,-6-1 92,-17 8-135,1-21 1,-5-2-348,-3-2 0,-2-2 1152,3-1 1,1-1-4589,-2-2 0,4-3 3873,2-5 0,15-4 0,10-2 0</inkml:trace>
  <inkml:trace contextRef="#ctx0" brushRef="#br0" timeOffset="276375">20871 1957 26426,'50'-7'-1659,"0"-1"0,2-1 0,-1-1 1659,-8 1 0,-5 0 1,16-3-1,-25 5 1</inkml:trace>
  <inkml:trace contextRef="#ctx0" brushRef="#br0" timeOffset="276841">21521 1704 30312,'-20'-51'-476,"0"1"0,4 4 1,12 8-195,40 14 281,19 7 259,-20 10 1,1 2-40,26 0 87,-15 8 1,0 4-93,14 10-160,-21-2 1,-3 4 170,-1 21 153,-27 4-71,-31 4 194,2-23 1,-6-2 84,-14 5 0,-3-2 23,13-8 0,-1-1 40,-12 3 0,1-2 345,-4-3 60,-2-3-78,18-8 136,14-10-478,13-5-512,12-4 136,13-2 368,18 1 184,12 5 47,10 6-297,-30 6 1,0 3-82,0 2 1,-1 3 175,16 9-63,-15 3 1,-3 2-212,1 12-639,1 17-487,-41-9-525,-27 0 663,6-22 1,-4-1-2111,-7 1 0,-2-3 3141,2-3 1,2-1 0,-14 3-1,24-10 1</inkml:trace>
  <inkml:trace contextRef="#ctx0" brushRef="#br0" timeOffset="277183">17991 2588 17300,'-49'5'1415,"0"0"1,0 0 0,-13 1 0,4-2-868,10 0 1,7-2 45,4-2-292,59-5-193,15 1 1,10 0-47,2-1 0,5 1 1,4 0-948,-2 1 0,3 0 0,3 0 0,2 1 901,-14 0 1,2 1 0,0 0 0,2 0-1,1 0 1,0 0-283,6 0 0,1 0 0,1 1 0,1-1 0,0 1 0,1-1 265,-5 1 1,0 1 0,2-1 0,-1 0 0,1 0 0,0 1 0,0-1-206,-5 1 1,0-1 0,0 0-1,0 1 1,1-1 0,0 0 0,0 1-1,-1-1 203,2 1 1,0-1 0,0 0-1,0 1 1,0-1 0,0 1-1,-1-1 1,1 0-142,-2 1 1,1-1 0,-1 0 0,0 1 0,0-1 0,0 0-1,0 0 1,-1 0 130,4-1 1,1 1 0,-1-1 0,0 0 0,-1-1 0,-1 1 0,0 0-15,4-1 1,-1 0-1,-1 1 1,-1-1 0,-1-1-1,-1 0 22,4 0 1,-2-1 0,-2-1 0,0 1-1,-1-2-33,-3 1 0,1-1 0,-2-1 0,-2 1 0,-4 0-53,6-1 1,-5 0-1,1 0-509,4-2 0,0 0 0,-8 0 599,9-3 0,-9 2 0,-25 5 0</inkml:trace>
  <inkml:trace contextRef="#ctx0" brushRef="#br0" timeOffset="278782">23838 2263 25730,'19'-40'78,"-9"28"-84,-20 60-11,3-14 1,0 1-29,0 4 0,0 1-403,-3 11 0,1-1-448,2-15 1,0 0-1438,-6 15 1,-2-2 2332,-7 3 0,4-9 0,5-20 0</inkml:trace>
  <inkml:trace contextRef="#ctx0" brushRef="#br0" timeOffset="279576">24052 1768 23707,'-36'9'73,"9"-2"-11,28 27 55,19-1 35,5-2-57,7-5 314,12-14 33,-17-14-224,4-2 421,-14-23-320,-15-1-108,-8-17-47,-11 7-31,-7 5-63,4 10 17,-3 5-83,5 10 58,2 1 70,5 5-260,4 18-730,7 8-2417,11 19 3273,6-2 1,0-14 0,-5-10 0</inkml:trace>
  <inkml:trace contextRef="#ctx0" brushRef="#br0" timeOffset="279792">24336 2181 24586,'45'-16'-608,"1"0"0,0 1 0,-1-1 1,13-3-1,0 1 0,-6 7-1134,-4 10 0,-3 5 1741,0 0 1,-6 0 0,-10 1-1,-5 1 1</inkml:trace>
  <inkml:trace contextRef="#ctx0" brushRef="#br0" timeOffset="279959">24454 2400 20526,'-7'0'4489,"1"1"-3493,6-1-971,0 0-368,110-39-1407,-70 28 0,4 0 663,12-5 0,8-4 0,-5 3 1086,-4 5 1,-7 2 0,-14 3 0,-5 1 0,4-2 0</inkml:trace>
  <inkml:trace contextRef="#ctx0" brushRef="#br0" timeOffset="280415">25344 2003 21198,'-4'-5'4005,"0"2"-3837,3-27 0,6-6 17,12 7-138,-4-11 1,4 3-3,31 17-28,12 8-387,-27 8 0,0 2 423,2 4 1,-1 2-63,-2 2 0,-1 3 56,22 20-105,-13 8-24,-14 7 49,-13-9-39,-19 19-48,-4-26 96,-9 0 0,-4 0 102,-11-3 29,-17 8 80,14-18 164,8-7 737,10-7-724,10-6-45,6-3-244,10-3-25,10 1-10,15 3-11,13 5-24,13 10-8,-24 1 0,-1 3 6,3 3 0,-1 3-1,19 14-19,-21-6 0,-5 3 3,-4 7 14,-4 18-57,-44-17-27,0-19 0,-6-2-743,-12 1 0,-2-2 90,4-4 0,0 0 107,-9-1 1,5-2 0,9-2 0,0 0 0</inkml:trace>
  <inkml:trace contextRef="#ctx0" brushRef="#br0" timeOffset="283675">23420 3620 20380,'12'-60'1609,"-1"0"1,-1 8-1,-1 7-903,-2 5-297,-4 19-269,-3 12-73,0 12-11,0 16 0,-2 19-39,-3 20-20,1-21 1,-1 3-608,-2 2 0,0 1 436,-1 3 1,-1 0-295,0 0 0,0 0-734,1-1 0,2-1-977,2-3 1,1-2-2738,5-5 1,2-4 3351,2 8 1,2-18 0,-4-17 0</inkml:trace>
  <inkml:trace contextRef="#ctx0" brushRef="#br0" timeOffset="284682">23891 3556 21889,'-43'-38'588,"1"0"0,2 3 0,-1 12-395,5 27 0,1 8-92,-15 3-329,12 3 1,2 3 350,-10 17-81,19-13 0,2 1 14,-13 25-28,14-5 395,14-8-395,14-5 213,11-7-201,17-5-46,15-8-25,-7-9 0,0-2 9,20-3 8,-23 0 0,1-2-39,0-5 0,-1-2-44,-6 3 0,0-2 86,11-3 0,-1-1 22,12-7 499,-17 2-482,-14 4 45,-10 4 22,-7 3 40,-3 2 33,-2 2 313,1 1-285,-1 2-230,0 11 45,2-3-16,4 13 5,7-7 28,8 2-6,11-2 29,23-7-40,-14-4 14,-9-4 0,0-3 26,7-5-7,4-7 85,-12-2 50,-13-2-22,-10-1 28,-15-7-84,-8 2-73,-5 2 39,-9 3-11,2 11-11,-15 1-12,9 9-27,3 5 11,6 12-23,6 6 51,-9 21-39,8-1-948,3 11 942,11-20-12,15 7-10,12-12-51,20 3 23,13-10 30,-16-14 1,0-4 13,15-2 6,-19-5 0,-1-4 11,0-10 12,5-7 16,-13-4 56,-6-3-56,-10 12 982,-4-2-915,-5 16-11,-1 1-84,-1 3 17,-2 5-39,0 2 6,-1 3-1,8 6-22,21 5 22,-4-3-55,34 7-23,-6-13 58,-18-6 1,2 0 11,0-1 0,-2-3 48,31-7-6,-18-6-6,-12-4 34,-14-10 62,-8 1 11,1-9 212,0-3-167,-5 12 309,-1-1-483,-4 19 0,0 0 0,-2 9 0,-4 12 0,-4 13 0,-12 33 0,6-12 0,2 0 0,2 1-654,4-1 393,2-2 0,2 3-1700,6-8 1,3-1-2956,0-2 1,0-2 2948,2-2 1,0-4 0,2-7 0,-7-17 0</inkml:trace>
  <inkml:trace contextRef="#ctx0" brushRef="#br0" timeOffset="284892">25466 3714 26776,'40'-26'-347,"0"1"1,0-1 0,13 2 0,4 3 0,-8 8-253,-16 14 0,0 4-507,29 3 0,-4 2 0,-27-1 0,7 4 0</inkml:trace>
  <inkml:trace contextRef="#ctx0" brushRef="#br0" timeOffset="285074">25555 4038 25349,'52'-6'6,"-1"1"1,0-1 0,-2 0 0,-1 1 0,-4 0-215,5 1 1,-3 0-739,-3 1 0,-1 0-4348,17 0 5294,-9-1 0,-39 3 0,-4 0 0</inkml:trace>
  <inkml:trace contextRef="#ctx0" brushRef="#br0" timeOffset="289940">19119 13127 14673,'-5'0'6133,"0"0"-4760,5 0-1239,-30 1 73,38 1-112,-10 0-117,57-1-51,-11-3 0,1-1 48,-12 2 0,-1 0-6,15-3 0,-3 1 43,-3 0 105,-3 0 12,-25 1-129,-29 4 22,-23 2 12,8 0 0,-4 1-18,-7 1 1,-1 0-597,-4 1 1,-1 1 621,1-1 0,0 0 42,5-1 0,2 0 196,-22 4 33,22-4-117,20-3-145,12-2-18,16-1 34,14-2-44,26-4-26,-13 2 0,2 0 273,7-1 0,1 1-281,1-1 0,1 0 8,-5 2 0,-3-1 9,23-2 67,-26 3-23,-22 1-67,-29 1 17,-21 4-1595,-6 0 0,-3 2 1597,12-2 1,-2 1 14,-22 3 0,-1 0 188,22-2 0,2 0-65,-3-1 0,2 1 179,-8 1 6,27-4 118,28-2-79,23-5-269,-4 1 0,4 0-53,8-2 0,2-1 1318,5 0 0,1 0-1419,-1 0 0,-1 0-499,-6 2 1,-2-1 557,-6 1 0,-4 1 0,3 0 0,-15 2 0</inkml:trace>
  <inkml:trace contextRef="#ctx0" brushRef="#br0" timeOffset="291083">27159 3580 24216,'-33'-33'314,"0"7"301,3 25-536,0 1 181,-1 0-193,-1 1 98,-5 0-125,7-1 426,-18 1-275,21-1-23,-7 0-67,19 1-23,9-1-61,4 2 22,1 7 6,1 6 11,-4 23-34,1-9 12,-5 19 27,-1-16 7,-3 7-18,-1-3 34,0-5-11,3-6-23,2-7 62,4-7 84,2-5 353,1-4-398,9-9-56,5-3-50,12-9-28,-3 4 11,23-3-50,-9 9 33,21 0-22,-5 11-6,2 10 17,-1 11-17,-8 9 6,-9 5-34,-14 2-28,-15 2-106,-21 1-258,-21 0 95,9-21 1,-2-3-303,-5 0 0,-1-2-79,1-3 0,-1-3-1971,-26 2 2694,11-18 0,24 2 0,9-7 0</inkml:trace>
  <inkml:trace contextRef="#ctx0" brushRef="#br0" timeOffset="291324">27039 3466 16084,'3'-1'6464,"0"0"-5355,-3 1 106,102-19-2100,-60 11 1064,1 0 1,8-3-1,-7 2 303,6-2-121,10-5-81,-12 4-101,-14 3-106,-13 4-78,-12 3-113,-7 3 143,-9 7-4652,-6 5 4627,-2 4 0,3-5 0,6-4 0</inkml:trace>
  <inkml:trace contextRef="#ctx0" brushRef="#br0" timeOffset="291967">23541 5236 23797,'12'-43'683,"-1"1"1,0-1-1,-4 18-627,-6 32-5,-3 3 27,-2 22 0,-2 10-67,0-4 1,-1 4-12,2-5 0,-1 1-388,-2 10 1,-1-1 202,-3 13-199,1-24 0,-2 0-1032,-13 14-545,3-18 1,-3-4-1888,-8 4 3053,-11-12 1,32-19-1,0-1 1</inkml:trace>
  <inkml:trace contextRef="#ctx0" brushRef="#br0" timeOffset="292358">23721 4738 13021,'2'-6'9180,"0"1"-6957,-2 5-1960,-33-34-83,11 36-68,-26-15-96,30 43 12,11 8-11,13-12 11,15 4 67,18-5 1,3-5 89,9-5 117,-17-17-145,-12-4 95,-7-14 84,-10-13-123,-5-3-112,-3 0 179,-13-2-101,2 17-89,-2-4-1,-1 12-50,-1 8-50,3 1-73,-12 15-308,11 7-302,-2 7-9137,10 28 8613,9-27 0,1 10 0,1-29 0</inkml:trace>
  <inkml:trace contextRef="#ctx0" brushRef="#br0" timeOffset="292608">24212 5087 26654,'46'-43'-1283,"-16"23"0,6 7-305,19 14 0,4 6-631,-13-3 0,-1 2 2219,1 2 0,-6 1 0,-10-1 0,-3 0 0</inkml:trace>
  <inkml:trace contextRef="#ctx0" brushRef="#br0" timeOffset="292784">24255 5375 22727,'-48'15'1290,"1"-1"0,2 0 1,14-4-552,27-7-258,17-2-273,25-8-158,5 1-8,6-3 0,3-1-534,-10 3 0,0 0 451,-1 1 0,3-2 0,-2 2-547,11-1 0,0 0 588,2 1 0,-4 1 0,7 0 0,-11 2 0</inkml:trace>
  <inkml:trace contextRef="#ctx0" brushRef="#br0" timeOffset="294890">25733 5262 23629,'-3'-17'711,"-1"2"-627,3 15 95,0 0-22,-2 0 56,-1 2 45,-5-2-28,-2 1-40,-4-6 17,-3-3-33,0-11-45,3-6-17,5-9-45,6-4-17,13-1-16,8 3-17,11 8-17,6 11 0,2 8 33,3 13-38,1 13-23,-1 18 22,-10 0-22,-17 1 0,-6 4 14,-10-9 0,-5 0-9,-7 16 1,-6 0-771,-12-4 1,-7-4 780,9-11 1,-3-1 0,-1-1 11,-1 0 0,-2-1 0,0-1-87,2-2 0,-1-1 0,2-2 98,-11 5 0,2-3 25,11-7 1,3-3 64,-8-2-39,22-15-18,20-9-16,7-1-11,38-8-39,2 14 329,-11 4 0,3 2-369,-1 7 1,1 4-340,2 2 1,1 2-1087,1 4 0,-1 3 1487,4 6 0,-5-1 0,6 3 0,-8 0 0</inkml:trace>
  <inkml:trace contextRef="#ctx0" brushRef="#br0" timeOffset="300459">19634 6557 16056,'1'-6'4481,"0"1"-3731,4-30 1,2-9 258,-4-4-382,0-15 0,-4-1 17,-15 6-1460,2 26 0,-3 5 940,-13 1 665,-18 15-677,-4 27-45,9 4 0,-1 5-39,6 2 0,1 3-149,-5 8 0,3 2 123,11-5 1,5 0-9,2 0 1,4-1 22,-5 16-39,11 9 50,21-28 39,16 6-6,22-23-19,-15-12 0,2-3 9,25-6 44,-9-6 0,-2-2-5,1-2 103,-1-4 0,-1-2 82,-8-3-152,-13 7 0,-2 0 978,-2-2-855,-5 1 37,-10 11-205,-2 2 599,-3 3-711,-2 4 6,-1 11 39,3 5-61,4 15-225,4 5-565,8 6-1563,7 5-7428,8-1 8360,-6-14 0,-8-12 1,-13-14-1</inkml:trace>
  <inkml:trace contextRef="#ctx0" brushRef="#br0" timeOffset="300632">20294 6842 24055,'8'-4'3052,"-2"0"-2649,-6 4 758,0 0-1161,2-47-298,-1 35-257,1-35 555,0 58 0,-2-9 0,2 9 0</inkml:trace>
  <inkml:trace contextRef="#ctx0" brushRef="#br0" timeOffset="302900">22100 6627 9979,'-8'1'7007,"3"0"-5260,5-1 4914,0 0-5984,-6-28-419,4 20 173,-4-20-101,6 28-363,0 0-40,-2 6 56,2 1 23,0 27 22,0-8-31,3 12 0,0 4-19,1-1 13,2 12 1,0 0-14,-1-4-37,-1 6 0,-1 1-81,-7 5-164,-2-19 1,-4-2-212,-26 10-225,9-29 0,-4-4-1296,-4-2 1,-2-3 1449,3-2 1,2-3 0,-10 0 0,20-6 0</inkml:trace>
  <inkml:trace contextRef="#ctx0" brushRef="#br0" timeOffset="303299">22148 6254 24010,'-14'21'168,"10"4"-107,21 3 23,9 2-67,-1-6 56,15 6 28,-16-16 330,4 2 320,-16-11-460,-9-6 79,-3-17-191,-6-5 11,-4-13-89,-2 10 151,-12-5-117,8 15-63,-6-3-77,6 11-51,4 5-107,1 4-307,2 9-689,3 8-1782,10 14 2941,21 11 0,-11-17 0,9-2 0</inkml:trace>
  <inkml:trace contextRef="#ctx0" brushRef="#br0" timeOffset="303667">22912 6500 22128,'-6'-5'3893,"1"2"-3232,5 3 307,0 0-895,-59-43-73,44 32-23,-19-14 1,10 7 17,33 24 5,12 7-11,17 10-23,13 9 23,-22-13 0,0 0-284,18 13 287,-21-12 0,-3 1-32,9 21 18,-7 0 28,-17 4-6,-15-18 11,-22 4 6,-23 0-20,24-16 0,-1 0 3,-6 1 0,0-1-11,-13 3-28,16-7-505,12-4-119,17-6-1477,15-1-7691,19-6 9230,-2 1 1,-3-1-1,-17 3 1</inkml:trace>
  <inkml:trace contextRef="#ctx0" brushRef="#br0" timeOffset="303876">23409 6558 26553,'38'-29'-439,"1"0"0,4 3 0,1 6-496,2 14 0,2 5-2276,3-1 0,-1 1 3211,-6 1 0,-3 0 0,10 0 0,-24 1 0</inkml:trace>
  <inkml:trace contextRef="#ctx0" brushRef="#br0" timeOffset="304059">23633 6779 22957,'-53'12'1226,"1"0"1,7-2 0,10-2-768,24-5-280,22-8-151,23-5-62,-5 2 1,4 0-76,9-2 0,3 1-858,7-1 1,-1 0 706,-8 3 0,0-1-991,-2 1 0,2-1 0,-1 1 760,3-2 0,-1 1 0,-2 0 1,-2 0-1,7-1 0</inkml:trace>
  <inkml:trace contextRef="#ctx0" brushRef="#br0" timeOffset="304392">24526 6471 25903,'-47'8'190,"1"-1"1,4 1-1,6 4-167,12 16-23,8 4 0,8 4-4212,19 9 4206,-1-14 888,23 7-837,-3-19 22,12-3 34,3-8 33,0-13 40,-3-10 38,-7-14-4,-8-10-24,-11-7 24,-7-3 4,-9 3 3343,-7 8-3471,-9 7-67,-8 8-90,-3 5-336,-1 9-1960,0 5 1521,6 8 0,9-2 0,5 1 0</inkml:trace>
  <inkml:trace contextRef="#ctx0" brushRef="#br0" timeOffset="305359">25302 6775 17608,'4'-6'6256,"0"2"-5718,-4 4 313,0 0-150,37-40-584,-27 29 40,25-27-112,-39 41 44,-9 6-5,-5 5-5,-20 11-51,7-5 17,-20 6-12,14-10 34,-9 1 68,5-7 50,8-7 27,8-15-133,13-9-40,4-7-8,13-3 0,5-2-26,1-8-387,6-3 0,2-2 401,-4 11 1,1 1-3,3-8 0,0-1-163,-1 0 0,-2 1 274,3-17-204,-7 12 233,-15 22-51,-1 14-56,-3 2 719,-5 9-757,-2 9 413,0 2-420,-6 15 153,4 5-161,5-2 0,1 3-8,-1 15-1,5-8 1,3 2-149,6-8 1,3-1 148,1 10 0,2 2-423,5 0 1,2-1 382,2-1 1,2 0-194,6 8 1,2-2-107,-5-8 0,1-2 72,-1-1 1,0-2-524,-4-5 0,-3-3-1736,4 10-7294,-4 8 8208,-8-21 1,-7-6-1,-1-15 1</inkml:trace>
  <inkml:trace contextRef="#ctx0" brushRef="#br0" timeOffset="305892">25795 6821 25348,'10'15'964,"-4"3"-925,-11 4 208,-11 12-85,0-10-11,-13 8-44,7-13 156,-15-4-151,20-11 246,-12-7-274,22-4 45,2-32-123,18-4 5,0 7 0,2 0-6,-1 7 1,3 1 13,17-22 1,3 0-584,-10 15 0,0 0 575,-1 2 0,1-2 0,-2 2 11,3-5 1,-3 2-18,-6 9 1,-2 1 62,12-30-502,-17 5 423,-2 10 79,-12-6 33,-5 21 12,-9-4-113,1 12 1121,-3 4-1121,4 11 616,2 4-616,-2 8 26,5 2-26,-6 29 0,9 4 0,3-8 0,1 4 0,7 1 0,3 2-507,4 4 0,3 2 507,4 1 0,3 0 0,3 0 0,0 0 0,0-4 0,-1-1-116,0-3 1,-2-1-201,-4-4 0,-2-1-334,3 17 650,-24-14 0,-5-4 0,4-11 0,-18 18 0</inkml:trace>
  <inkml:trace contextRef="#ctx0" brushRef="#br0" timeOffset="313334">26956 6482 18476,'15'-49'1568,"1"-1"0,-3 10 1,-2 4-253,1-11-655,-7 25-241,0-3-285,-3 17-174,-2 7 27,-3 10 63,-3 11 22,-9 17-51,1-3 0,0 2-379,-7 17 354,5-11 0,3 0-47,4 14 50,6-24 0,2 1 0,13 22 33,11-13 63,10-15 27,7-12 34,5-17 16,4-13 18,0-13-37,-20 6 0,-1-2-82,8-9 141,8-11 45,-25 24 318,-2 2-492,-9 9-84,-5 6-11,-2 2-34,-1 5 56,0 8-61,0 10-158,4 10-167,5 11-426,3-13 1,1-1-416,7 13-2781,-3-12 1,0-2 3148,2-2 0,-2-4 0,-9-12 0</inkml:trace>
  <inkml:trace contextRef="#ctx0" brushRef="#br0" timeOffset="313642">27937 6352 21534,'0'-6'3809,"-1"0"-3238,1 6-67,0 0-476,-44-50-16,32 44-18,-32-31 23,62 75-28,-3-8-1,5-2 1,5-1-45,18 13 19,-10-10 1,0 1 25,-6-7 0,-2 0 11,0 3 0,-3-2 11,-3 4-11,-10 1 11,-24 2 1,2-5-4,-11-2 0,-5-2-41,-15 6-9,17-11 0,1-1-1208,-25 14 1250,18-6 0,9-8 0,8-2 0</inkml:trace>
  <inkml:trace contextRef="#ctx0" brushRef="#br0" timeOffset="317300">28962 6255 16868,'2'-2'4341,"0"-1"-2559,-2 3-1536,9-15-123,-13 11-84,8-11 90,-29 15 0,2 0 11,-14 0-84,11 1 123,-19-2-33,13-4 11,-13-2-62,20-1 95,4-1 73,10 4-184,2 1-90,6 2-6,0 6 34,2 2 11,-8 20-23,0 1 1,-6 17-1,0-4 18,0 1-6,-1-2 16,0-1-16,4-11 11,-5 7 17,7-15-6,-3 3 56,9-12 7,1-7 267,3-2 331,4-3-571,0-1-6,19-15-106,-7 6-17,39-17 22,-12 16-639,-9 4 1,0 1 594,14 2-176,-12 7 0,1 2 187,11 9-1443,-14-2 1,-1 2 1425,3 9-78,0 17 5,-24-10 782,-6 15-860,-28-6-157,-21 1 73,-1-9-754,5-9 0,-3-2-2527,-14 0 3544,14-6 0,3-3 0,5-2 0,9-7 0</inkml:trace>
  <inkml:trace contextRef="#ctx0" brushRef="#br0" timeOffset="317501">28835 6257 14292,'0'-3'5282,"0"0"-3524,0 3-1125,60-28-274,-15 17-580,3-6 0,5 0 190,-15 13 1,-1 1-206,4-1 1,-1 0-34,-6 1 0,-1 0-1434,7 0 1,0 0 1702,11 0 0,-7 0 0,-22 2 0</inkml:trace>
  <inkml:trace contextRef="#ctx0" brushRef="#br0" timeOffset="317726">30215 6149 24009,'-30'52'267,"0"0"0,2-3 0,3-4-234,5-4-64,4-8 1,-2-1-273,-12 14-576,5-13 0,-2 1-449,0-8 1,-2-2 579,-7 2 1,1-4 0,-5 3 0,1-6-1</inkml:trace>
  <inkml:trace contextRef="#ctx0" brushRef="#br0" timeOffset="317899">29595 6441 14303,'2'-4'8475,"-1"0"-5512,-1 4-2762,59 10-139,-14 13-672,4-4 0,4 2-270,-12 5 1,0 3 879,11 2 0,-3-1 0,-20-12 0,-2-1 0,28 13 0</inkml:trace>
  <inkml:trace contextRef="#ctx0" brushRef="#br0" timeOffset="320800">21042 8298 17008,'0'-5'4548,"0"2"-3214,0 3-769,-79-51-72,32 36-849,-2-12 1,-1 3 697,-9 22-298,33 5 296,-14 10-323,26 4 0,0 14-6,9-5 168,6 23-179,4-22-3,6 5 0,4 0 9,19 6 5,10 6-11,-5-20 0,2-3-213,-10-7 1,0-1 217,12 5 1,0 0-23,11 4 481,-24-2-397,-31-1-33,-33 1-18,-9-5 1,-6-3-12,14-2 1,-3-2-343,-22 2 0,-1-3 351,25-5 0,2-3-34,-4-3 1,2-3 288,-8-6-2448,27-31 56,24 16 2123,14-3 0,3 1 0,-4 11 0,18-7 0</inkml:trace>
  <inkml:trace contextRef="#ctx0" brushRef="#br0" timeOffset="321026">21478 8163 26021,'-5'1'89,"1"13"-77,5 28-24,7 12-66,7 7-155,-3-30 1,2 1-1477,2 0 1,0-2 476,11 16-2969,-9-17 0,-1-3-3949,-4-3 7470,5 7 0,-16-24 0,-1-3 0</inkml:trace>
  <inkml:trace contextRef="#ctx0" brushRef="#br0" timeOffset="321992">21518 8541 22576,'-20'-46'914,"0"1"1,2 4 0,5 7-685,11 15-157,7 5-62,2 4-4262,26 2 4251,-9 4 308,13 2 0,3 1-303,18 0-16,-16 1 0,0 0 0,9 0-90,7 0 84,-30 0 56,3-1 12,-21 0 3329,-7 0-3262,-5 1 327,-2 2-193,-8 1-112,2 2-56,-3 3-61,6-1 5,2 9-6,6 0 12,8 8 22,13-3 5,12-3-33,10-4-5,4-7-1,-11-5 191,3-14-79,-20-2 1,2-14 10,-13-2 18,-9-1 72,-6-2 0,-6 6-134,0 8 78,-12 4-106,2 11-56,-4 2 61,-6 12-106,1 15 34,2 8-6,5 13-39,16 1 16,10-9-103,10-9 0,5 0-557,19 9-304,-7-11 1,2-2 25,-1-8 1,-1-2-810,30 6 582,-4-11 1025,-17-10 387,6-19 567,-20-6 598,7-15 72,-13 2-267,-4 3 284,-5 9-901,-4 10-133,-3 8-416,-1 8 17,-1 8 22,0 8-44,0 2 38,3 28-38,1-5-18,0-9 1,2 1-17,6 28-367,4-2 378,-2-14-52,4 11 36,-11-26 38,2 7 6,-8-22 50,-1-10-83,-2-30 376,2-8-357,0 1 0,0-3-9,3-20 0,4 6 1,2-3-116,-1 17 1,0-1 131,3-14 1,0 1-15,-3 15 1,0 2-9,6-26 6,-6 25-1,2 3-16,-2 20 0,5 2-12,4 5-5,7 9 40,4 9 293,1 14-316,-4 8-12,-9 7 29,-9 2-12,-20-2-5,-15-4-6,-19-7-322,-9-8 300,1-11-45,14-6-1523,10-21 15,24 2 1592,23-23 0,-8 22 0,15-7 0</inkml:trace>
  <inkml:trace contextRef="#ctx0" brushRef="#br0" timeOffset="322200">23131 8429 24038,'-5'0'2582,"2"0"-1854,3 0-851,6-8-252,10 4-4352,44-11 4727,-11 8 0,7 0 0,-33 4 0</inkml:trace>
  <inkml:trace contextRef="#ctx0" brushRef="#br0" timeOffset="322576">23719 8193 24357,'0'-4'3338,"0"1"-2912,0 3-370,-36-6-45,18 19 11,-25 2 1,32 21-6,14 0-34,10 0-17,13-6 23,7-6-6,3-10 17,-1-7 129,3-18-84,-14 1 123,5-15-10,-12 5-158,2-3 0,-8 8 0,-3 5 0,-6 7 0,-2 3 0,0 3 0,3 7 0,2 11 0,6 13 0,5 12 0,2 9-110,-10-24 0,-1 0-795,-1 2 1,-3 2 904,-3 3 0,-1-1 0,-1 5 0,-4-4 0</inkml:trace>
  <inkml:trace contextRef="#ctx0" brushRef="#br0" timeOffset="322866">21926 8961 20873,'-57'0'642,"0"0"1,-2 0-1,11 3-328,23 6 235,20 3-230,29 1-11,25-2 44,10-7 1,9-2-1657,-22-2 1,2 1 0,2-1 1350,8 0 0,3 0 0,2-1-4,-8 0 1,2-1-1,1 0 1,-1-1-266,-5 0 1,0 1 0,0-1-1,2 0 227,-2-1 1,2 1 0,2-1 0,-1 1-1,0-1-1,-1 0 1,0-1-1,0 1 1,-1-1 0,0 1-5,10-2 0,-1-1 0,-1 0 0,-1 1-16,-4-1 1,-2 1-1,0-1 1,0 0-457,0 0 1,2 0 0,-3 0 0,-3 0 211,-4 1 1,-4 1-1,1-1-2237,7 0 1,2 0-1,-8 1 2497,14-1 0,-10 1 0,-26 4 0</inkml:trace>
  <inkml:trace contextRef="#ctx0" brushRef="#br0" timeOffset="325583">26077 8548 26060,'21'-34'224,"-4"24"-129,-14 70-67,-4-24 0,-1 3-87,-1 3 1,-1 0-562,-2 1 0,0 1-534,0-2 0,0 1 1034,2-1 0,1-2 0,0 5 1,3-10-1</inkml:trace>
  <inkml:trace contextRef="#ctx0" brushRef="#br0" timeOffset="325959">26541 8140 21164,'-5'-2'2493,"1"1"-2356,-25 4 0,-6 5 48,3 8-146,-8-2 1,1 2-12,15 17 28,11-1 5,15-3 12,15-3 28,17-5 22,16-8 67,6-10 96,-4-13 79,-10-9-1,-16-13-28,-12-7-17,-12-5 34,-17-6-281,1 18 57,-20-3-73,6 21-45,-8 2-61,4 6-23,4 12-156,5 7-707,7 14-1741,11 12 2677,24 13 0,-9-22 0,12-1 0</inkml:trace>
  <inkml:trace contextRef="#ctx0" brushRef="#br0" timeOffset="326159">27071 8473 23696,'-6'0'2470,"2"0"-1938,4 0-767,31-40-880,21 30-1078,-9-9 1,4 2 2192,-3 17 0,-2 5 0,13-1 0,-25 0 0</inkml:trace>
  <inkml:trace contextRef="#ctx0" brushRef="#br0" timeOffset="326350">27077 8760 21939,'46'-12'-539,"1"1"0,0-1 0,-1 1 0,-1 0 1,-2 1 538,12-3 0,-6 1 0,9-1 0,-8 1 0</inkml:trace>
  <inkml:trace contextRef="#ctx0" brushRef="#br0" timeOffset="326709">27997 8276 23551,'0'-4'3097,"0"0"-2537,0 4-358,-28-4-163,17 10-6,-22-1-66,24 21 44,4 7 28,4 10-28,12 1 12,8-3 10,8-7 29,4-9 44,11-12-61,-12-10 84,13-13 17,-14-8 111,6-9 79,-5 0-312,-7 4-24,-9 8 0,-4 7 0,-7 5 0,-1 3 0,0 11 0,2 27 0,1 13 0,-1 10 0,-2-21 0,-2 1-1181,0-3 0,0 2 1181,2 18 0,-1-2 0,0 7 0,2-5 0</inkml:trace>
  <inkml:trace contextRef="#ctx0" brushRef="#br0" timeOffset="329801">29207 8594 25926,'2'-49'220,"-1"0"0,-1 5 0,2 10-197,6 19-107,-5 8-571,-1 10-718,-2 11 191,-2 6-6026,-5 21 7208,-2-7 0,2-5 0,1-11 0</inkml:trace>
  <inkml:trace contextRef="#ctx0" brushRef="#br0" timeOffset="329975">29226 8981 22043,'-2'6'2751,"0"-1"-1390,2-5-1322,-42 70-55,28-44-43,-11 20 0,1 1-826,14-12-8946,-9 18 7452,7-21 0,-1-3 0,10-24 0</inkml:trace>
  <inkml:trace contextRef="#ctx0" brushRef="#br0" timeOffset="330634">30030 8527 22246,'12'-37'1761,"1"1"1,6-12-1477,-3 5 1,-1 2-28,0 8 117,-5 11-151,-8 14-219,1 4 35,-14 28-29,3-4-11,-6 14 0,-2 4-23,-4 16-608,7-14 0,0-1 620,2 12-293,12 12 310,6-34 33,21 18 0,-3-35 17,14-4 22,-5-22 1196,3-12-1201,0-9-23,-9 6 394,6-3-310,-6 12-94,-5 3 21,-2 7-38,-16 12-18,1 3-38,-2 17 33,-2 26-23,0-7-112,-3 0 1,0 0-230,-1-4-1946,4 0 0,3 0 2310,5-5 0,2 2 0,-4-23 0</inkml:trace>
  <inkml:trace contextRef="#ctx0" brushRef="#br0" timeOffset="330925">31191 8506 22313,'4'-6'3618,"-1"1"-3041,-3 5-179,0 0-320,2-30 6,-24 33-34,-15-15-25,4 25 1,-4 8-7,-4 0 1,-1 1-12,2 0 1,1 1-605,5 1 0,3-1 624,-10 13-28,13 10-11,20-16 39,12 10 5,22-12-44,20-5 0,1-6-180,-3-9 1,3-2-1337,-12-3 1,1-1-678,17 1-1,0-3 2205,-15-1 0,-3-1 0,10-1 0,-21 0 0</inkml:trace>
  <inkml:trace contextRef="#ctx0" brushRef="#br0" timeOffset="331485">32251 8432 25909,'-49'-13'43,"-1"1"0,10 1 0,2 2 18,-8 7 34,-1 1-67,7 1 112,-14 0-28,31 2-56,-7 2-39,16 1 95,1 7-78,4 1 11,-2 10 22,2 3 17,0 4-39,-1 6 27,-1 1 18,-3 1-40,-2-1 34,-2-5 12,2-6-24,4-8 52,4-8 172,4-6 388,3-3-539,12-8-121,3-3-24,18-8 0,5-2 0,10 3 0,7 5 0,-19 10 0,0 3 0,13 4 0,-16 3 0,-2 4 0,4 11 0,-1 2 0,2 17 0,-19-11 0,-2 13 0,-29-9-388,-26-2-883,6-17 1,-2-2 769,2-3 0,-2-2 501,-23 0 0,3-2 0,14-2 0,10-3 0,1 1 0</inkml:trace>
  <inkml:trace contextRef="#ctx0" brushRef="#br0" timeOffset="332367">26820 2102 25707,'22'2'347,"-5"5"-263,-14 11-5,-1 2-1,-6 1 1,-2-2 55,-2-4 84,0-7 1,3-4-107,2-8-84,-1-4-17,1-2 23,-1-16-1,2 4-16,2-11 17,2 8 44,2 1-56,-1 9 51,-1 3-17,-1 7-22,-1 1-6,0 1-11,1 1 5,0 0-78,0 1 39,0 6-28,0 4-246,3 8-991,2 4-4247,6 2 4681,0-3 0,-3-7 0,-3-7 0</inkml:trace>
  <inkml:trace contextRef="#ctx0" brushRef="#br0" timeOffset="332752">26780 2232 26508,'14'-2'179,"-4"13"-2959,-7 19 1,-4 5 2767,-3 11 410,-3-10 0,-4-2-1933,-21 15 1282,6-16 1,-2-2 0,-3 5 0,-2-7 0</inkml:trace>
  <inkml:trace contextRef="#ctx0" brushRef="#br0" timeOffset="333334">27480 1645 26150,'-13'-3'106,"1"4"-33,-4 43-6,-1 5-53,7-17 0,0 3 5,1 6 1,2-1-751,6-7 1,1-2 736,7 26 373,21-22-323,4-19-2964,20-7 2992,-15-10 35,12-17 83,-19-6 39,6-11 5,-5-3 764,-7 4-719,-8 6-235,-8 14-28,-3 6-28,-5 16 3352,-2 0-3312,-1 17-29,-4 13-17,1-6-78,-3 30-89,7-33-832,2 3 0,1-1-1101,5-4 2106,5 16 0,-6-31 0,1-1 0</inkml:trace>
  <inkml:trace contextRef="#ctx0" brushRef="#br0" timeOffset="333601">28313 1872 25914,'-46'5'276,"0"0"1,-14 7-1,4 4-226,25-1 1,2 2-421,-8 3 0,1-1 409,-12 12-11,13 14-33,22-13 243,9 19-311,30-23-45,5-8-475,21-1-556,-18-13 1,2-2-1740,3 0 1,1 0 2887,3-3 0,-2-2 0,3 1 0,-20-3 0</inkml:trace>
  <inkml:trace contextRef="#ctx0" brushRef="#br0" timeOffset="336710">29161 1830 15255,'0'-4'5663,"0"1"-4399,0 3-784,27-47-136,-21 35-158,11-36-151,-33 48 7,-18 1 90,4 0 762,-29 3-40,29-2-401,-4 0 0,1-2 487,-1 0-51,-12-3-86,23 1 43,1-2-219,10 3-639,-2 4 116,4 7-220,0 11-168,2 10-96,2 9-38,2-5 92,-3 18 38,0-18-151,-6 15-316,-1-15 209,1-9 238,-1 1 177,3-9-45,2-3 197,2-3 117,6-10 356,0-1-201,5-7-308,4-2-32,8-8-11,2 4 10,22-3-45,-16 10-62,36 0 91,-21 13 21,22 8-226,-8 11 269,-4 6-6,-10 4-5,-16 1 0,-14-9-12,-38 16-5,-15-15-67,6-7 0,-2-1-76,9-8 0,0-1-4039,-14 4 1,2-1 4209,1 0 0,-5 1 0,34-12 0</inkml:trace>
  <inkml:trace contextRef="#ctx0" brushRef="#br0" timeOffset="339550">25326 9992 23114,'12'-50'817,"0"-1"1,1 1 0,1-13 0,1 9-236,7 12-151,-9 21-201,-1 3-140,-6 10-74,-5 8 35,-1 12-23,-1 13-20,-5 5 1,-2 3-49,0 1 1,-1 1-424,-3 13 0,-1 0-106,4-3 1,2 0-1110,2-1 1,3 1-3239,6-5 1,2-2 2457,4 13 0,2-21 1,-9-24-1</inkml:trace>
  <inkml:trace contextRef="#ctx0" brushRef="#br0" timeOffset="339810">25773 9888 23896,'-38'-40'274,"-1"0"1,0 4-1,-1 12-165,7 26 1,0 8-622,-5 1 1,0 3 620,-1 3 0,0 3-25,3 2 0,3 1 99,5-1 0,4 3-143,-4 21-18,20-12 135,45 12-124,15-19-361,-9-8 1,2-2 282,0-6 1,1-3-208,1-1 0,-1-2-857,0-2 1,-1-2-2012,0-5 1,-2-1 3119,-6 1 0,-3-2 0,10-4 0,-21 3 0</inkml:trace>
  <inkml:trace contextRef="#ctx0" brushRef="#br0" timeOffset="340499">26164 9915 17350,'4'-11'6206,"0"2"-5651,-4 9 1282,0 0-1641,-48 18-84,36-1 11,-31 17-28,57-6-44,12-3-12,2-8 39,29-3-50,-16-14 28,16-8 28,-19-11 28,-8-9 12,-9-8 139,-9-9 0,-7 8-145,-7 5 94,-7 13-60,-6 11 44,-18 2-146,9 3 6,-15 7-6,16 5-27,-5 9-12,6 9-22,8 8-17,7-3-45,17 22 79,10-15-23,6 7-22,20-10-9,-16-23 0,2-3 14,1 0 1,0-3 19,6-2 0,0-5 59,15-12-17,-9-9-56,-11-6 67,-9-4 40,-4 2-1,-5 3-5,-3 6 0,-5 8-34,-5 6-22,-2 13 44,-3 11-38,1 12-35,-1 12 7,5 2-46,15 7 51,-3-20-22,21 0 16,-2-25 34,1-5-8,-4-11 0,0-5 13,13-15-7,-13 7 0,-1-2-26,12-17 0,-16 13 0,-3 1 0,-15 20 0,1-2 0,-8 11 0,-2 10 0,-3 16 0,-8 19 0,1-13 0,-2 1-218,-5 8 0,-2 0 218,-3 5 0,-1 0-424,1 1 1,1 0-409,3-2 0,3-1 832,4-2 0,4-4 0,-2 5 0,9-12 0</inkml:trace>
  <inkml:trace contextRef="#ctx0" brushRef="#br0" timeOffset="340693">27620 9982 25180,'49'-23'-366,"-1"0"0,1 0 0,6-9 0,-10 9 0,-13 23 0</inkml:trace>
  <inkml:trace contextRef="#ctx0" brushRef="#br0" timeOffset="340893">27951 10248 27079,'-7'0'1592,"2"0"-1592,5 0 0,0 0 0,-17-6 0,57-1-63,0 0 1,6 1-2300,16 1 1,3 2-916,-22 0 0,0 1 0,-2 0 3125,2 1 1,-7 0 0,-11 0 0,-11 1 0</inkml:trace>
  <inkml:trace contextRef="#ctx0" brushRef="#br0" timeOffset="342058">27636 9907 25051,'-10'5'947,"12"-2"-823,28-8-63,20-2-44,-1-1 8,-4 1 0,1 1-19,17-1-173,-20 2 1,0 1 177,9 0 96,-17 2-40,-17 1 1,-12 1-46,-8 0 0,-23 0-10,-10 2 4,-26 0-2,29 0 0,-1 0-3236,-30 1 3273,16-1 374,6-2-251,25 0-124,1 0-38,12 0-7,6 0-16,6 0 3381,17 1-3438,22 2-61,-13-1 1,3 1-523,8 1 0,1 1-137,6 0 1,1 1-966,1 2 0,1 0 1413,2 2 1,-4 0 0,8 2 0,-13-1 0</inkml:trace>
  <inkml:trace contextRef="#ctx0" brushRef="#br0" timeOffset="342474">28041 10280 24402,'-50'0'509,"0"1"1,1-1 0,12 0-275,28 0-100,0 0-74,19-1-5,14-2-28,5 1 3,3 0 0,3 1-9,15-1-19,-15 1 0,0 1-20,4-1 28,-17 1 34,-14 0-11,-16 1-17,-30 1 5,5 0 12,-19 0 27,19-1 1,0 0 44,-22-2-22,17 0 0,1 0 90,-8-3 16,17-1-67,16 2-72,10 0-34,17 2 5,18-2 6,25-2-17,-18 3 0,2-1-403,5 1 1,1 0 388,1 0 0,0 0-17,-4 1 1,-2 0-121,-6 0 0,-4 0-482,9 0 622,-24-2 0,-14 2 0,-9-2 0</inkml:trace>
  <inkml:trace contextRef="#ctx0" brushRef="#br0" timeOffset="346426">29116 10054 24665,'15'-46'160,"0"-1"1,-3 6 0,1 9-111,16 17-33,5 8-17,15 1-14,-15 10 0,0 3-3,14 4-11,-17 3 0,-4 5-28,-4 12 6,-3 13 10,-17 4 52,-19 1 2,-4-19 0,-5-3 11,1-3 0,-2-2-3,0-2 1,0-1 106,-16 4 202,21-14 206,4-1 124,10-6-515,9-3-107,4-2-28,1-1 17,11 0-22,4 4-1,13 8-5,5 8 23,13 17-29,-18-8-11,11 15 6,-25-13-17,-2 6-6,-19-1-346,-49 3-74,2-12-1443,-9-7 0,-3-4 1897,15-5 0,4-2 0,3 0 0,2-1 0,-9 0 0</inkml:trace>
  <inkml:trace contextRef="#ctx0" brushRef="#br0" timeOffset="352901">25812 11459 24239,'6'-40'711,"1"0"1,-1 2 0,-1 11-578,-4 22-50,0 5-78,0 12 27,2 12 29,2 17-45,0 0-20,-2-10 0,-2 2-84,-2 6 0,-4 2-436,-2 0 0,-3 2 161,-5 7 1,-5-2-297,-3-10 0,-5-3-499,-1-3 0,-3-2-3159,0-7 1,0-3 4315,-19 6 0,20-14 0,17-10 0</inkml:trace>
  <inkml:trace contextRef="#ctx0" brushRef="#br0" timeOffset="353268">26046 10795 23887,'-15'57'141,"0"0"1,4-5 0,11-5 15,35-1-28,13-9 196,8-9-135,-20-14 275,1-10-67,-23-14-96,-1-10-78,-5-11-56,-5-9-78,-6 8 145,-15-15-156,-1 20-29,-13-7-28,4 18-22,6 8-162,-4 6-196,13 10-706,0 7-2235,16 13 3299,9 0 0,-1-8 0,-1-8 0</inkml:trace>
  <inkml:trace contextRef="#ctx0" brushRef="#br0" timeOffset="353485">26515 11284 25803,'41'-21'-887,"0"1"1,0 0 0,18-8 0,-2 9-1937,-9 20 0,-3 6 2667,-8-3 1,-5 2-1,6 2 1,-22-2-1</inkml:trace>
  <inkml:trace contextRef="#ctx0" brushRef="#br0" timeOffset="353634">26695 11434 26379,'37'-6'-2386,"-1"0"0,21-3 2386,-10 2 0,-4 0 0,-7 2 0,-2 0 0</inkml:trace>
  <inkml:trace contextRef="#ctx0" brushRef="#br0" timeOffset="355002">27678 11236 16275,'0'-5'6380,"0"1"-4818,0 4-1232,1-63-190,6 40-123,-1-13 0,6 2-6,23 20-33,18 6-185,-21 6 1,1 3 164,3 2 0,-1 4-20,0 2 1,-3 2-12,16 11-64,-22 4 0,-4 1 98,-7 1-112,-3 32 190,-31-26-1586,-2-10 1,-3-2 1613,-13 8 1,9-14 0,-1-2 162,-3-2 401,-1-3-75,12-4 27,12-5-331,8 0 3194,11-1-3435,12 0 52,15-1-51,12 5-4,-15 4 0,1 2-5,-4 1 0,-1 1-3389,28 14 3386,-7 5-28,-19-5-45,-1 6-6,-18-2-363,-44 1 50,1-10-499,-8-8 1,-6-3 436,4-6 0,1-1 1,-15 2-1,4-4 0</inkml:trace>
  <inkml:trace contextRef="#ctx0" brushRef="#br0" timeOffset="358134">23556 12865 17104,'2'-6'5310,"0"1"-4717,9-24 1,2-9 308,0-4-407,2-9 1,-3-1-98,-11 7-5846,-16 6 5493,-6 24 1424,-25 11-1391,-9 16-42,17-2 1,-2 4-34,-8 10 0,2 4 98,9-3 1,3 2-105,2 0 1,4 1-4,-2 24-11,19-12 12,14 10 10,8-20 3084,17-3-3070,10-23 1,4-7 14,5 0-238,4-5 0,0-5 416,-5-14 435,-17 5 1,-3-2-284,8-16-61,-8-3-169,-16 19 118,-3 4-50,-5 13-124,0 1-84,-2 4 577,0 9-571,0 1 142,-2 18-136,0 8-85,0-1 1,1 3-376,0-2 1,0 1-2186,4 9 0,0 0 2639,1-10 0,0-3 0,4 8 0,-2-18 0</inkml:trace>
  <inkml:trace contextRef="#ctx0" brushRef="#br0" timeOffset="358299">24115 13115 25298,'0'-5'2924,"0"2"-2475,0 3-449,6-39 0,-4 29 0,1-21 0,-4 33 0,-2 7 0</inkml:trace>
  <inkml:trace contextRef="#ctx0" brushRef="#br0" timeOffset="360859">25033 12870 23136,'0'-5'3047,"-1"1"-2100,1 4-908,-4-37-11,3 28-11,-3-27-51,7 43 51,6 8-3,6 14 0,1 3-3,7 10-8,-5-7 0,-1 2-20,5 18-614,-3 3 603,-10-21 0,-2 1-34,-4-2 0,-3 1-78,-7-1 0,-5-1-165,-6 0 0,-3-2 50,1-7 0,-4-1-1501,-18 7 0,-3-3 1756,10-11 0,1-2 0,1 2 0,3-2 0,-8-3 0</inkml:trace>
  <inkml:trace contextRef="#ctx0" brushRef="#br0" timeOffset="361424">25225 12504 23917,'-32'48'84,"0"0"0,3-5 0,11-3-6,32 8-34,-1-18 40,19 1 153,-9-21 261,5-2 117,-6-14-83,-5-9-102,-6-14-127,-6-10-96,-3-7-28,-7-3-39,-1 5-67,-3 8-28,0 11-40,2 11-66,0 8-96,-2 7-258,-3 10-660,0 9-1417,4 12 2492,13 9 0,-2-17 0,7-1 0</inkml:trace>
  <inkml:trace contextRef="#ctx0" brushRef="#br0" timeOffset="361768">25906 12804 18874,'-50'-19'300,"1"-1"1,4 3 0,6 4 2378,10 11-2679,12 1 1325,17 11-1286,15 4 729,7 5-757,24 8-5,4 0 11,-18-10 0,2 1-37,3 5 0,-2 2 17,-8-5 1,-2 0-4,15 18-5,-22-5 2884,-16-8-2828,-21 15-29,0-13-10,-30 10 11,4-14 0,-11 3-202,7-4-1916,13-6-290,19-8 2391,14-5 0,5-3 0,2 0 0</inkml:trace>
  <inkml:trace contextRef="#ctx0" brushRef="#br0" timeOffset="361991">26383 12914 25585,'46'-13'-685,"0"0"1,0-1 0,0 1-1,11-3 1,-1 0 0,-6 6-1546,-4 10 1,-6 4-3306,18 1 5535,-12 6 0,-33-5 0,-1-1 0</inkml:trace>
  <inkml:trace contextRef="#ctx0" brushRef="#br0" timeOffset="362158">26491 13180 25182,'49'-9'-939,"0"-1"0,0 1 1,3-1-1,0 0 0,-5 1-3977,-1 0 1,-3 0 2948,-8 1 1,-2 1 0,23-6 0,-47 11 0</inkml:trace>
  <inkml:trace contextRef="#ctx0" brushRef="#br0" timeOffset="362458">27282 12991 26721,'-35'6'212,"-1"0"1,-23 10-207,45 14-6,6-5-34,9 15-5,4-19-78,22 22 44,3-23 39,17 5 57,-1-15 33,-2-8 33,-4-12 113,-4-8 117,-6-10 56,-6-5-22,-7-5-207,-7 8 94,-5-7-227,-15 6-13,1 5-158,-25-3-1685,6 18 1843,-17 1 0,23 7 0,3 3 0</inkml:trace>
  <inkml:trace contextRef="#ctx0" brushRef="#br0" timeOffset="363369">27892 13205 12197,'7'-3'9538,"-2"1"-7773,-5 2 106,0 0-1664,53-32-100,-40 26 16,38-19-5,-54 37-18,0 10-16,0 6-11,1 5-11,0 3-1,-4 0 57,-7-3-73,-2-9 61,-28 0 23,5-15 17,-18-2 27,15-19-27,11-11-62,15-19-23,16-13-419,5 20 1,4-1 371,5-3 0,2-1-8,5-3 0,1 1 13,3 1 1,-1 0 13,-1 2 1,0 2-6,-5 4 0,-1 0 53,-3-1 0,-3 2-41,0-7 32,-8-6-21,-10 25-40,-5 2-11,-6 7 11,-5 11 23,-3 12-29,3 2-33,-6 27 23,14-2 21,5-9 1,3 3 218,6-1 0,4 0-244,4 4 1,4 1-18,6 3 1,4-1-39,6 4 0,3-1-598,-4-9 1,3 0 343,6 0 1,4 1 0,0-2-504,6 1 1,1-1-183,-3-2 0,3 2 1,-2-2-3745,6 3 1,-4-3 4746,-10-5 0,-4-2 0,3 5 0,-22-15 0</inkml:trace>
  <inkml:trace contextRef="#ctx0" brushRef="#br0" timeOffset="363924">28537 13552 21097,'16'-44'1182,"1"0"0,-3 4 0,-3 11-550,-5 23-200,-5 4-57,0 2-313,-1 4-17,0 4-12,1 6 1,-1 5-12,1 2 6,0 3-5,-1-9 16,0-1 213,0-7 34,0-4 83,0 1 253,0-4-538,-1-10-67,0-3 11,-1-15 5,2-8-27,6-14-12,0 20 1,2-2-1,9-12 0,2 1-193,-5 11 0,1 1 196,10-13 1,1 2 2,-7 14 0,0 2-14,4-5 0,0-1 0,-3 3 0,-2 0 47,8-20 12,-13 6 33,-11 3 1,-21-5-68,3 14 28,-19-6-5,13 22-12,-1 2 382,10 7-398,8 6-1,3 3 12,2 10-6,4 13 14,5 5 1,3 3-685,8 20 642,3-5 0,4 2-385,-1-12 1,3 0 402,-4-6 1,2 0 0,1 1-511,0-1 1,1-1 0,0-1 499,13 14 1,-1-1-26,-6-6 1,-5 1-390,-9 4 1,-10 0-286,-13-9 0,-8 0-427,-3-1 1,-6-3 1134,-16-3 0,-1-7 0,4-2 0,-3-2 0</inkml:trace>
  <inkml:trace contextRef="#ctx0" brushRef="#br0" timeOffset="371201">30217 12766 25018,'12'-38'224,"-11"10"-179,-30 30-17,-14 2 0,-8-1 11,-6 0 68,2-2 55,9 0 6,13-2-22,14 0-79,10 0-50,5 1 11,1 1-17,0 4-5,-2 5-12,0 7 17,-1 5 23,1 6-40,-4 7 17,1-5 29,-13 26-29,9-25 5,-3 1 1,0 0 6,0-1 5,-2 9 11,11-20 84,5-9 146,1-6 33,0-3 90,10-7-330,-1 0 11,22-9-12,3-1-33,15-5 0,5 0-261,4 3 239,0 6 11,-1 6-51,-5 13 17,-5 9 34,-7 13-34,-7 9 1,-11 5-24,-14 3 7,-23 3 5,-23-2-28,10-25 0,-5-3-42,-4-2 0,-2-2-84,-2-3 0,0-2-687,2-4 0,0-2-358,4-2 1,1-3 1226,-21-11 0,27 5 0,10-5 0</inkml:trace>
  <inkml:trace contextRef="#ctx0" brushRef="#br0" timeOffset="371592">30966 12844 20806,'0'-5'4604,"0"2"-3120,0 3-1321,-48-26-113,36 20-16,-36-19 5,51 25 6,8 6 16,13 6-33,18 10-17,-14-7 1,1 0-1,3 2 0,1 2-11,5 7 0,-1 1 6,10 12-125,-20-10 0,-5 2 141,-8 11 57,-6 12 27,-22-1 17,-17-3-81,8-26 0,-3-1-28,-2-1 0,-2-2-48,-1-1 1,0-1-186,3-2 1,0-2-2313,-19 9 1703,15-10 0,18-7 0,11-5 0</inkml:trace>
  <inkml:trace contextRef="#ctx0" brushRef="#br0" timeOffset="373275">31681 12800 18632,'-2'-3'5087,"0"1"-4186,2 2-475,23-66-286,9 38-115,-12-9 0,5 2 28,15 22 1,2 9-4289,18-1 4235,-22 4 0,-1 1 5,-4 4 1,-2 3 842,15 13-873,-16 0 0,-1 2 8,7 12-1137,-18-3 1,-4 1 1141,-11-1 26,-10 2 0,-7 1 59,-20 4-11,7-12 0,-2-1 2397,-23 9-2162,6-10 117,11-8 45,14-9-95,12-4-257,7-4 3391,7-6-3459,6-1-5,9-5-12,7 4-16,-1 4 16,13 5 17,10 17-27,2 6-1,-2 6 5,-24-6 1,-2 2-39,0 12 0,1 16-51,-33-11-190,-29-2-118,-8-10-4535,-9-11 1,-3-3 3504,4-2 0,14-5 0,16-4 1,27-5-1</inkml:trace>
  <inkml:trace contextRef="#ctx0" brushRef="#br0" timeOffset="376324">32773 13020 20565,'0'-6'4565,"0"0"-4217,0 6 335,0 0-650,14-50 29,-14 52-51,11-38 23,-21 92-17,6-11-6,4-5 0,2-1 0,6 4 0,8 1 113,9-19 217,-3-14 79,11-4-112,3-24-89,11-17-488,-17 11 0,2-3 308,4-3 0,1 0-6,2-3 1,1 1-12,0 1 1,-1 1-18,-9 7 1,0 2-1,5-3 1,-1 4-62,3 3-84,3-1-1584,-12 23-4846,-14 10 6570,4 6 0,-10-6 0,-4-5 0</inkml:trace>
  <inkml:trace contextRef="#ctx0" brushRef="#br0" timeOffset="377718">23076 14007 23539,'40'-40'1076,"-8"8"-757,-32 32 141,-2 0-147,-2 2-206,-4 0 27,-12 3-78,-15 3-22,-19 1 2,21-4 0,-1 0 12,-5-1 0,0-1 159,-18 1-134,14-3-6,26-1 62,16 0 11,1 0-118,-3 9 17,-3 8 23,-8 17 11,-8 17-23,4-9 0,0 2-1403,6-11 1,-1 0 1397,-5 20 0,1 1-9,9-18 1,2-1-44,-2 8 0,3 0 29,5 1 0,4-3-16,5 10 5,18 4 0,4-32-83,20-4-136,-18-16 1,5-4-1752,2-6 0,3-3 0,0-1 1959,10-2 0,-1-2 0,-1-1 0,-6 1 0,-3 0 0</inkml:trace>
  <inkml:trace contextRef="#ctx0" brushRef="#br0" timeOffset="380643">27987 11738 20414,'-50'-4'773,"1"0"0,6 0 0,8 2-616,21 1-112,8 2-1,8 4 46,9 3 0,28 9-74,-5-4-22,1-4 1,3-2-281,22 0 291,-24-4 1,1 0 22,25-1-11,-22-1 263,-14-1 101,-19 0-224,-4 0 11,-24 0-123,-12 0-6,-28 0-22,6 0-199,5 1 1,-1 1 209,15-1 0,0 0-6,-13 2 1,0-1 44,-10 2-22,21-1-95,19-1 55,15-1 46,18 0-6,21 1-45,27 0 0,-19-1 0,3-1-197,5 1 0,2 0 172,-1-1 0,-1 0 16,-5 1 1,-2 0 8,-10-1 0,-4 0 79,7 0 33,-23 0-79,-22 0-27,-7 0 10,-15 0 1,-6-1 5,3 1 1,-3-1-72,-19 0 1,-3-1 84,4 1 1,1-1 19,0 0 0,1 0-20,13 0 0,1 0 98,-2-1 1,4 0-61,9 1-80,2-2 34,44 3-11,15 1 0,5 0-9,-8 0 0,2 0-169,14 0 0,3 0 141,12 0 1,-3 0 199,-22 0 1,1 0-187,5 0 1,4 1-1,-4-1 17,-8 0 1,-4 0 116,23 1 158,-22-1-23,-32 0-173,-17-1 313,-22-1-353,-24-1-39,4 0 11,7 0 1,0 0 134,18 0 1,1 1-164,-12-1 1,3 0-202,0-2-510,21 2-482,26 1-3746,24 2 4945,11 0 0,-8 0 0,-8 0 0</inkml:trace>
  <inkml:trace contextRef="#ctx0" brushRef="#br0" timeOffset="382883">23730 14381 23187,'7'-55'1170,"1"0"1,-2 7-1,1 3-705,4-13-101,-3 22-196,-2 15-112,-4 13-22,-1 10 22,-1 26-51,-2-3-8,0 8 1,-2 3-21,-2 0 1,0-1-281,0 2 1,-2 3 42,-1 4 1,-3 4-1,2-2-2058,-2 6 0,1 0 2318,1-8 0,0 2 0,1-5 0,2-7 0,2-4 0,0 3 0</inkml:trace>
  <inkml:trace contextRef="#ctx0" brushRef="#br0" timeOffset="383092">24305 14699 26956,'21'-26'-115,"0"1"0,12-5-859,-37 69-4409,-5 8 5383,-2-3 0,5-22 0,4-15 0</inkml:trace>
  <inkml:trace contextRef="#ctx0" brushRef="#br0" timeOffset="383659">25255 14361 23377,'1'-3'2364,"0"1"-1860,-1 2-398,12-15 34,-10 16 0,6-6-11,-19 19 11,-6 2 39,-6-3 40,-1-5 44,2-3-17,5-9-83,5-8-51,4-10-17,8-21-62,6 10-21,16-17-1,8 20 11,15-3-16,7 10-6,3 11-302,1 18 290,-3 13-22,-24 4 1,-4 4 0,8 13 7,-16-7 1,-7 4-12,-20 3 1,-10 0-28,-4 5 0,-4-1-328,-5 3 1,-6-3 366,6-14 1,-3-1 0,0-2-525,-7 2 0,-1-3 588,-7 3 0,-1-3 14,10-7 1,3-5 58,-18 0 67,27-22 95,20-2-173,23-20 5,14 6-44,16-5-43,-11 14 1,2 4-15,-2 3 1,0 2 648,30-1-710,0 14-151,-8 4 434,-21-2 0,2 1-3243,4 2 0,-1 1 2399,14 5 1,-11-3 0,-27-9 0</inkml:trace>
  <inkml:trace contextRef="#ctx0" brushRef="#br0" timeOffset="383843">26010 14603 24083,'3'-4'3248,"0"1"-2884,-3 3-325,16 5-11,-17 13-112,7 10-504,-23 13-2005,-4 2 2593,-5 1 0,13-20 0,0-5 0</inkml:trace>
  <inkml:trace contextRef="#ctx0" brushRef="#br0" timeOffset="384250">26606 14276 25539,'2'-6'2414,"-1"1"-2196,-1 5-162,0 0-50,-8 11 11,-6 20-29,-9 17-16,9-9 0,2 1-56,3-8 0,2 0-447,1 3 1,2-2 396,6 3-62,10-7 134,4-19 68,15-12 44,1-12 46,11-15-35,-12 4 96,14-8 145,5 1-78,-1 3-33,-1 5-74,-21 16-44,-11 11-34,-8 3-26,-4 18-13,-12 20 0,-1-5 0,-6 0 0,-2 1-598,-11 7 66,11-18 0,0 1 532,-20 21 0,24-33 0,-6 5 0</inkml:trace>
  <inkml:trace contextRef="#ctx0" brushRef="#br0" timeOffset="384433">27085 14810 24738,'4'-1'3069,"-1"0"-2486,-3 1-970,26 51-212,-25-31-3224,7 16 1,-5-1 2759,-23-12 0,9-8 0,6-10 0</inkml:trace>
  <inkml:trace contextRef="#ctx0" brushRef="#br0" timeOffset="386350">27740 14454 24620,'17'-47'160,"0"0"1,11 3 0,5 12-133,19 24-17,-19 5 0,0 4 51,27 11-73,-15 6 8,-15-3 0,-2 3-14,3 19 0,-15 5 6,-12-7-11,-20 11 33,-3-20 0,-4 0-3,-2 0 1,-2 0-202,-7 3 0,-1-2 246,8-8 1,1-3 150,-12 4 317,6-9-96,22-13-89,-1-5-168,15-10-100,10-4 293,2 3-311,27-3-44,-18 15 2,7 1 1,0 3-15,10 11-1687,-12 0 0,1 1 1693,9 12-198,10 14 198,-17-3-28,0 20 28,-19-16 0,-27 18-6,-13-33 1,-5-2-1,-2 1 0,-1-2-5,-3-1 0,-1-4-34,3-3 0,-1-5-649,2-6 0,2-2-791,-15-1 1485,1-19 0,40 13 0,4-6 0</inkml:trace>
  <inkml:trace contextRef="#ctx0" brushRef="#br0" timeOffset="386559">28850 14740 22739,'2'5'2609,"0"-1"-2222,-2-4-465,9 48-561,-15-18-1229,6 5 0,-1 0 1868,-15-1 0,5-13 0,6-10 0</inkml:trace>
  <inkml:trace contextRef="#ctx0" brushRef="#br0" timeOffset="387100">29293 14477 22192,'18'-52'536,"1"0"0,-3 10 0,1 4-216,15-2 675,-2 20-860,6 6-91,-5 5 12,29 4-44,-11 9-66,-13 2 1,-1 1-9,11 9-5,0 16-146,-16 18 12,-9 9 94,-18-21 1,-6 0 24,-8-3 1,-6-3 55,-6 0 1,-3-3 47,-2-2 1,-1-2 24,2-4 1,0-3 138,-17 7 310,12-12-138,11-8 405,9-9-494,7-7-162,3-3 55,14-14 157,-3 14-258,28-15-55,-6 20 0,18-1-29,-14 12 12,18 20 39,-17 4-34,-11-6 1,0 2-6,7 17-23,-12-1-11,-12-1 28,-21-1 6,-18-2-50,-19-6-57,20-15 0,-2-3-453,-9-1 0,0-4-1090,6-2 1,2-2-8120,-26-2 8932,25-7 0,24 5 0,4 0 0</inkml:trace>
  <inkml:trace contextRef="#ctx0" brushRef="#br0" timeOffset="387716">30382 14249 25047,'51'-36'244,"1"1"1,-3 3 0,-2 7-153,-13 17 1,-1 4-426,30-4 412,-8 5-23,-10 3-28,-9 5 158,-5 7-169,-5 7 60,-6 6-66,-5 8 14,-7 7 3,-8 11 5,-3-20 1,-2 1 5,-2 5 0,0 1-309,-3 4 0,1 1 312,1 1 0,0 1-6,2 0 1,2 0-15,0 1 1,3 0-9,1 0 0,2 0-20,0-3 0,0 0-11,1-3 1,-2-2 7,-2-5 1,-4-2-160,-18 19 117,-25-9-184,12-24 0,-4-3-1552,-12-1 0,-3-3 1787,0-2 0,3-2 0,14-2 0,4-1 0,-9 0 0</inkml:trace>
  <inkml:trace contextRef="#ctx0" brushRef="#br0" timeOffset="395352">25259 15780 17854,'3'-12'5573,"-1"4"-4581,-2 8 380,0 0-1305,0-52-16,0 40-6,1-31 11,3 63 11,6 14-22,2 13-23,3 9-16,-1 6-302,-8-30 0,-1 1 248,-1 2 1,-3 0-88,-5 0 1,-5-1-175,-5 2 1,-6-3-171,-9-1 1,-4-3-245,-7-2 1,-2-3-791,-2-4 1,0-5 1512,1-4 0,3-3 0,-6 0 0,16-8 0</inkml:trace>
  <inkml:trace contextRef="#ctx0" brushRef="#br0" timeOffset="395751">25482 15351 23511,'-19'57'124,"12"-4"-91,20-16-5,9-6 28,0-8 118,-2-10 106,-2-11-6,0-14 68,0-10 330,-1-21-431,-7 12 196,-4-15-135,-11 20-106,-3-4-72,-9 7-46,-10 2-44,0 9-29,0 3-5,3 6-61,7 2-242,0 7-1176,6 5-7253,8 12 8732,7 0 0,0-6 0,1-6 0</inkml:trace>
  <inkml:trace contextRef="#ctx0" brushRef="#br0" timeOffset="395991">26062 15693 22162,'-6'0'3808,"2"0"-3410,4 0-768,45-43 90,-10 32-797,13-12 1,6 2 359,-13 19 0,1 4-1339,14 2 1,0 1-2861,-17 0 1,-4 1 4278,21 7 0,-40-5 0,-13-5 0</inkml:trace>
  <inkml:trace contextRef="#ctx0" brushRef="#br0" timeOffset="396151">25977 15945 17585,'-3'3'5893,"2"-1"-3322,1-2-2470,53-9-241,1-1-2922,-10 3 0,7-1 0,-3 0 2770,2 0 0,-3 0 0,0 1 1,-6 1-1,-5 1 0</inkml:trace>
  <inkml:trace contextRef="#ctx0" brushRef="#br0" timeOffset="398793">27282 15640 16073,'3'-4'5086,"0"1"-2918,-3 3-1877,36-11-168,-25 11 56,30-7 34,-35 15 78,0 2 280,-9 6-279,-9-3-192,-3 2 80,-16-2 190,-14-5-236,13-2 163,-10-4-67,30-7-62,1-5-107,6-1 34,3-8-22,6-2-50,9-15-7,4 8-4,10-1-24,-7 15 18,13 7-40,1 13 17,-5 5 1,0 5-7,18 23-2,-23-10 0,-5 5-12,-11-1 1,-7 1-57,-11 5 1,-7 0-635,-11 4 0,-7-1 706,5-12 1,-3-1-1,-1-1 25,-1-1 0,-2-1 0,0-2 21,-14 8 0,2-4 6,14-9 0,2-4 161,-20 3-46,35-16 150,4-17-139,25-4 5,10-11-27,10 7-68,-4 9 1215,7 9-1265,-2 15-124,24 17-257,-28-10 0,0 1-2485,11 6 1,-2-2-6983,13 8 8963,-4-7 0,-31-16 0,-6-2 1</inkml:trace>
  <inkml:trace contextRef="#ctx0" brushRef="#br0" timeOffset="406043">21948 16631 20196,'0'-11'2397,"6"-34"0,2-4-2000,-1 20-92,2-22 1,1 4 75,-3 32-224,-2 2-146,-3 8 56,1 15-11,1 13 28,1 20 51,-2 17-588,-5-4 503,-7-4 1,-3 1-551,-1-13 1,-2 1 496,-5 16 0,-2 1 14,3-16 1,0-2-7,1-4 1,1-2-1,-2 4 40,3-9 179,13-25 67,2-1-128,1-13 405,2-9-478,3-14 1073,7-9-1084,7-3-51,8-1 22,6 5-61,4 7-28,2 8 27,2 11 7,3 7 16,1 16-5,2 10-6,-2 15-34,-21-9 0,-3 1 6,5 11-39,-7 23 0,-30-26 17,-17 13 33,-8-20-42,5-11 0,-2-3-250,2-3 1,0-2-121,-8 1 1,-1-1-315,4-2 1,2-3-4181,-24-4 4093,20-5 1,18 1 0,12 1 0</inkml:trace>
  <inkml:trace contextRef="#ctx0" brushRef="#br0" timeOffset="406260">22772 16928 21304,'-8'5'2582,"1"-1"-621,7-4-2033,0 0-1430,-1 10-5310,1-4 6812,-2 8 0,2-10 0,0 0 0</inkml:trace>
  <inkml:trace contextRef="#ctx0" brushRef="#br0" timeOffset="407426">24194 16876 26413,'-7'-23'448,"2"4"-387,5 19 40,-1 0-78,-4 0-12,-1 2 17,-47 7-6,28-5 23,-32 5 185,29-15-152,12 0 51,-2-16-84,16-7-29,23-25-21,-3 16-6,19-5 27,14 17-10,-8 9 0,17 0 5,-17 18-6,-4 13 7,-2 14-24,-10 0-16,-4 30-39,-26-7-587,-6-11 0,-8 2 648,-11 0 1,-8 0-8,7-11 0,-4 0 0,0 0 13,-3 0 0,-2 0 0,0-2 11,1-3 0,1-1 0,0-2 17,-12 4 0,2-6 8,10-8 1,3-5 25,-15-13 22,22-14-51,14-10-16,19-5 22,15 1-39,19 3 1008,15 7-997,-23 15 1,0 3-12,22 1-6,-11 8 1,1 3-26,-14 0 0,1 1-531,14 6 0,1 1-416,-10-1 1,-1 1 977,4 2 0,-3 0 0,4 1 0,-3-2 0</inkml:trace>
  <inkml:trace contextRef="#ctx0" brushRef="#br0" timeOffset="407767">25064 16753 27578,'-25'-30'33,"14"12"-10,40 42-35,8 7 24,0 6-52,0 6 24,-4 4 10,-5 1-11,-10-1 51,-17 4-23,-18-11-5,-7-5 27,-23-5-318,-4-9 318,17-9 1,-2 0-1664,-1-2 0,1-2 1591,-9 2-17,13-4-275,32-6-1293,19 1 1624,29 0 0,-20 0 0,11-1 0</inkml:trace>
  <inkml:trace contextRef="#ctx0" brushRef="#br0" timeOffset="408017">25755 16980 23125,'-5'-3'3949,"0"1"-3703,5 2-252,52-34-117,4 24-292,-6-8 1,5 1-1390,3 15 1,-2 4-51,-18-1 1,-1 1 1853,6 1 0,-5 1 0,-18 0 0,-2 1 0</inkml:trace>
  <inkml:trace contextRef="#ctx0" brushRef="#br0" timeOffset="408183">25974 17118 27634,'8'-5'-152,"30"0"-307,-5 4 0,4 0-1679,10-1 1,2 0 2137,3-1 0,-3 1 0,8-1 0,-11-1 0</inkml:trace>
  <inkml:trace contextRef="#ctx0" brushRef="#br0" timeOffset="408493">26812 16986 27494,'-42'23'37,"-1"0"0,3 5 1,6 3-22,11 19-2736,11 10 2715,19-23 762,17 4-751,10-16 5,13 1 28,3-12 163,9-18 39,-13-14-107,-4-8 112,-9-18 395,-11 3-641,3-17 0,-11 16 0,-7 5 0,-17 18 0,-2 7 485,-21 3-485,-12 5 0,16 2 0,-3 2 0</inkml:trace>
  <inkml:trace contextRef="#ctx0" brushRef="#br0" timeOffset="419393">23762 17537 20481,'10'0'437,"22"-6"-404,20-4-284,-11 3 1,3-1 261,1 1 1,0 2-15,-2-1 0,-2 1 0,0 2 1,-4 0 7,-7 1 228,-18 2-205,-22 4 78,-16 4-94,-23 7 7,18-7 1,-2 0-74,-3 1 0,-2-2 129,0 0 1,0 0 19,1-3 0,0 0 6,2-1 0,2 0 73,-26 0-6,12-1 195,16 0-419,14-2 12,15 1 77,18-1 1,19 0-29,25-5-809,-20 2 1,-1-1 803,-4 0 0,-1-1 14,7 0 0,0-1-180,19-4 200,-14 3 78,-19 1-101,-44 6 12,-19 6 16,-6-1 33,2 2 1,-3 0 84,-18 3-301,19-3 0,2 0 346,-4 1 1737,14-3-1822,23-4 379,14-2-512,27-4-273,-4 0 1,4 0-4142,13-3 1,3-1 4429,1 0 0,-2 0 0,-13 3 0,-4 0 0,9-2 0</inkml:trace>
  <inkml:trace contextRef="#ctx0" brushRef="#br0" timeOffset="425369">17515 13149 9072,'-3'0'5500,"1"0"-4352,2 0-1400,49-24-2140,-19 16 0,2-1 2300,6-6 0,2 1-166,13 3 0,-2 4 598,6 1-446,-19 2 0,-2 1 61,-1 1 190,-18 2-66,-30 5-2210,-20 2 2181,-7 2 76,-2-1 0,-4 0-42,12-2 0,0 0-34,-7 1 1,-1 0 103,-2 1 0,3 0 2,-9 2-129,17-3 0,2-1-55,-1 1 2065,13-3-2188,12-2 3544,17-2-3225,23 0-179,16-4 2,-12 2 1,1-1 324,21-3-330,-12 1 0,-1 0 61,-1 0-39,-4 1 1,-3 2 176,-17 0-40,-7 2-66,-37 5 61,-22 1-1724,14 0 0,-1 0 1769,-23 4 384,13-3 0,2-1 1358,-2 0-438,-7 2-1175,34-7-152,25-6-386,36-7-767,-15 4 0,3 1 1439,9-2 1,-2 1-1,9 0 1,-20 5-1</inkml:trace>
  <inkml:trace contextRef="#ctx0" brushRef="#br0" timeOffset="428933">27693 17105 14583,'0'10'5680,"0"-2"-4818,0-8 107,0 0-408,10 0-343,-6-1-123,7 2 196,-8 8-173,-2-1 179,-4 20-213,-3-12 56,-22 27-129,7-22 53,-6 1 1,-3 0 80,-10-3 85,-16 3 140,17-14 10,9-12-116,11-8-101,9-14-79,6-15-51,11-15-36,0 23 1,2-2-784,6-3 1,2 0 813,-2 7 0,2 1 22,4-8 1,2-1-7,-2 0 0,0-1 9,-1 2 0,-1-1 31,-1 0 0,-2 2-2735,-3-4 2741,-9 20 78,-5 10-151,-5 9 1046,-6 1-1052,-5 9 6,-5 9-6,3 4-5,-10 28-23,14-7-8,-3 10-42,13 1 61,14-9-31,5-11 1,5 2 1158,3-6 1,4 0-1143,11 5 1,3-1-29,0-5 1,3-1-68,0 0 0,1 0-90,-1 0 1,-3-1 50,-10-6 0,-3 1-673,0 4 0,-5 1-831,-8 4-806,-6 11-5501,-22-11 7965,-4-6 0,4-9 0,6-6 0</inkml:trace>
  <inkml:trace contextRef="#ctx0" brushRef="#br0" timeOffset="429450">28232 17235 23730,'30'46'666,"-7"-6"-5996,-23-24 5509,-3-6 1549,-6-1-1346,-10-5 690,-1-5-898,-6-11-51,9-15-50,7-19-43,10 15 1,4-2 1462,4-3 1,3-1-1497,4-1 1,3-1 27,2 3 0,1 0 34,1 2 0,-1 1-1,-2 2 1,-1 0 2,-2 2 1,-2 1 95,6-22-73,-10 16 146,-9-2-118,-8 19-51,-6-5 35,-3 13-74,6 3-56,2 5 12,4 5 478,0 7-451,-4 11 6,2 14-27,1 15-29,7 11-272,3-25 1,4 1 302,5 3 0,3-2 8,-2-6 1,4 0-12,12 7 0,7 3 1,-4-4-449,-8-10 0,0-1 442,10 9 1,3 5 0,-5-5-90,-12-10 0,-4 0-205,2 4 1,-5 1-1202,-13 24-3069,-33-8 4587,-13-11 0,8-16 0,14-11 0</inkml:trace>
  <inkml:trace contextRef="#ctx0" brushRef="#br0" timeOffset="430076">29101 16990 23752,'28'-51'896,"0"0"0,-3 6 1,-6 9-544,-16 22-163,-2 8-134,-1 5-39,-4 15-51,-1 5 17,-6 20 1,0 10-29,3 7 45,5 4-34,14-1 68,10-6-17,15-11-17,6-15 84,4-17-12,1-19 24,0-18-49,-22 7 1,-1-2 5,0-3 0,0-1 45,-1 0 0,0 0-14,-1 1 0,-1 2 101,13-14-84,-10 14-68,-11 12 18,-8 8-40,-5 12 51,0 12-40,0 19-95,-2 16 62,0-22 0,0 2-319,0 3 1,0 0-169,1 2 0,2 0-1233,3-3 0,4-1 1085,6-1 1,2-5-1,3 5 1,5-13-1</inkml:trace>
  <inkml:trace contextRef="#ctx0" brushRef="#br0" timeOffset="430400">30270 16897 27746,'-42'-32'-73,"21"16"84,61 52 28,0-2-482,-3-4 0,2 4 412,-7-3 0,0 1 14,4 6 1,-3 1 161,-8-9 0,-5-1-140,-6 22 12,-25-15 45,-18 6-73,-22-4 19,13-19 0,0-2-72,6-3 0,1-2-79,-25 10-1840,29-12 1983,21-7 0,1 0 0,8-3 0</inkml:trace>
  <inkml:trace contextRef="#ctx0" brushRef="#br0" timeOffset="431950">31058 17049 17092,'-4'-5'5047,"1"2"-4638,3 3 470,-10-74-436,26 40-596,-9-13 0,5 4 355,39 16-129,-8 10-3,-10 10 0,-1 2-42,9 2-56,16 7 22,-26 3 87,3 26-104,-17 0 29,1 10-12,-12 7 1,-22 6 66,-7-1-399,3-23 0,-2-3 372,-12 3 32,7-13 1,-1-4 163,-10-1 44,-13 0 274,21-17-374,10-7-57,10-9-89,14-3 895,12 0-834,13 1-33,11 4-56,6 8 82,2 4-104,-1 13 44,2 14-291,-23-4 0,-1 4 269,2 5 0,-3 2-9,-1 3 1,-3 1 2,-5 1 1,-4-2-6,-4 18 11,-22-18 0,-9-3-11,-29 4-45,9-10 0,-4-4-107,2-7 1,-1-4-267,0-2 0,0-3-806,4-2 1,1-4 589,6-4 1,3-2 0,-3-1 0,14-4 0</inkml:trace>
  <inkml:trace contextRef="#ctx0" brushRef="#br0" timeOffset="432350">32155 16790 25808,'-27'37'128,"-1"0"1,0 0 0,-9 16 0,8-3-101,19-14 0,6-2-243,4 0 0,4-1 288,15 27 112,15-9 139,11-17 124,5-15-72,6-23-228,-25-6 0,1-5-426,5-7 0,0-3 356,4-7 1,2-2-30,-5 5 0,2-2 0,-3 2-49,2-2 0,0 1 0,12-8 0,-2 3 0,-1 1 0,4 0 302,-13 12-302,-8 10-68,-5 11-638,-8 11-1070,-10 14-8055,-23 11 9136,1-7 1,-6-7 0,13-15 0</inkml:trace>
  <inkml:trace contextRef="#ctx0" brushRef="#br0" timeOffset="436608">27058 16280 8730,'5'2'4795,"-1"0"469,-4-2-4933,-22-2 252,10 1-141,-19-1-5,9 4-348,7-1 23,-5 4-44,10-1-57,2 1-11,3-3 257,9 0 68,7 0-134,14 1-124,17 1-3482,14-2 3382,-6 0-113,-11-1 0,-2 0 152,7 1 22,11-1 22,-33 0-28,-13 0 29,-13 0 38,-25 4 7,-13-1-46,8 0 0,-3-1 1390,0 0 0,-1 0-1384,0 0 0,1 0 51,-26 2-23,17 1 212,22-3-257,10 0-45,11-3-44,1 0 27,2 0 57,5 0 536,1 0-497,32-1-62,-9-1-31,18 0 1,2 0-42,4-1-4,5 1 1,0 0 47,-9 2-17,7 1 118,-57 6-50,-14-1 5,-20 4 11,-2-4 1,-3-1-23,-12 3 2,11-3 0,-6 1 0,5-1-8,-15 2 45,-1 0 0,2-1 34,15-2 224,-18 0-112,46-3-96,2 0 135,27-1-190,14-3-17,27-1-31,-22 1 0,2-1-6,2 0 1,1-1-239,22-2 244,-27 2 0,-1 0 115,23-6 118,-6 0-85,-10 1 107,-24 4-236,-13 4-1500,-4 0 1467,-12 3 0,6 0 0,-6 0 0</inkml:trace>
  <inkml:trace contextRef="#ctx0" brushRef="#br0" timeOffset="438709">22176 18122 15126,'0'-4'5590,"0"1"-3371,0 3-1939,-6-29-157,4 21 90,-4-21-23,-3 29-179,-2 2 12,-43 9-18,14-2-222,-5 2 1,-6 1 188,-2 1 0,-1 0 22,3-1 1,-1 1-672,-5-1 1,6 0 732,-1-2 331,16-5-231,26-5 136,1-3-35,8-4 454,1-5-520,1 4 1422,0 1-1552,0 5-89,0 1-22,-3 11 39,1 0-17,-10 34-17,0-1 28,-4 11-6,2-14 1,0 0-23,-5 18-193,6-16 0,1 1 193,4-11 1,3-1-18,10 23 1,20-10 139,19-12-89,5-14-233,7-12 1,6-5-491,-11-6 1,2-2-2544,0 0 0,4-1 0,-2 0 3096,8-6 1,-5-1 0,-19 5 0,-6 0 0,8-2 0</inkml:trace>
  <inkml:trace contextRef="#ctx0" brushRef="#br0" timeOffset="439409">23001 18411 20341,'1'-50'1488,"0"1"0,0 5 0,2 4-787,1 2-444,0 15 79,-3 13-330,0 9-34,-6 41 11,1-15-11,-1 11 0,-1 3-90,-6 19-316,-1 2 195,4-19 1,1 1-1143,2-2 1,1-1-3342,1-1 1,0-1 4721,2 0 0,2-6 0,1-4 0,1-13 0</inkml:trace>
  <inkml:trace contextRef="#ctx0" brushRef="#br0" timeOffset="439616">23540 18524 20666,'0'-3'4486,"0"1"-4082,0 2-382,4 18 6,-2 8-22,2 7-270,-11 20-1763,-7-14 2027,0-6 0,-1-2 0,-1-2 0,-2 1 0</inkml:trace>
  <inkml:trace contextRef="#ctx0" brushRef="#br0" timeOffset="440392">24360 18308 9162,'3'-3'7113,"0"2"-2090,-3 1-4877,6-6 517,-5 5-652,4-4 372,-5 5-153,-6 6 892,-2 2-988,-8 5 18,0-3 38,0-5 96,3-2 16,1-8 40,2-6-34,3-8-89,0-9-57,4-8-112,5 6 40,4-6 0,9 9-96,3 3 40,7 8-46,4 13-10,-2 8-28,21 24-6,-17 6 28,-9-9 0,-3 3-28,-2 27-101,-24 7 50,-5-28 1,-7 0-352,-6 3 1,-5-2 412,-2 1 1,-1-3 46,0-2 1,-1-2-26,3-4 1,1-1 61,1-4 1,1-3 140,-25 13 94,8-14-156,13-16-135,15-11 50,17-34-5,16 11-5,12-15 22,21 25-34,-12 11-45,23 10-95,-11 12-22,1 1-1121,-9 3 1,1 1 1271,14 3 0,0 2 0,-29-11 0</inkml:trace>
  <inkml:trace contextRef="#ctx0" brushRef="#br0" timeOffset="440583">25048 18562 27152,'0'43'-2414,"0"0"0,0-9 0,-1-3 2414,-5 5 0,3-23 0,0-1 0</inkml:trace>
  <inkml:trace contextRef="#ctx0" brushRef="#br0" timeOffset="444468">25732 18249 20291,'-11'-38'2106,"4"-1"-1848,16 11-90,7-2-56,14 2-6,8 5-56,3 6 6,1 5-44,-6 6-46,-4 6 23,-5 9-73,-2 6-17,-3 10-89,-3 15 111,-9-10 1,-7 17-12,-15-14 57,-10 9 83,-11-5 107,-14-5-62,15-13 123,-10-5 107,22-11 90,0-2-46,9-4 102,9-4-427,4 1-4,4-2 16,8 0-40,6-3 24,10-1-74,14 4 17,-12 6 0,18 11-55,-12 8 38,11 10-67,-4 10 39,-26-7 1,-3 1 27,3 14-14,-18-12 1,-5-1-26,-16 4-106,-9-10 0,-4-1-482,-9 3-2656,3-10 1,0-4 3316,2-6 0,12-2 0,16-6 0</inkml:trace>
  <inkml:trace contextRef="#ctx0" brushRef="#br0" timeOffset="449767">26823 18556 23489,'34'-8'750,"-6"8"-626,-25 21 21,-1 8-38,-6 4-583,-4 3 476,-11 6 0,9-21 0,-3 0 0</inkml:trace>
  <inkml:trace contextRef="#ctx0" brushRef="#br0" timeOffset="470858">29203 17933 19664,'56'-1'159,"-19"2"1,3 1-158,18 4 1,5 1-1189,-14-3 0,2 1 1,2 0 1183,5 0 0,2-1 0,2 0-381,-14-1 1,2-1 0,0 1 0,0-1 375,0-1 0,1 1 0,0-1 0,-1 0-2,-1-1 1,-1-1 0,0 0 0,-2 0 147,11-1 0,-1 1 1,-3-2-127,-7 0 0,-3-1 0,-2 0-8,7-1 1,-6 1 106,11-4 34,-29 5-113,-25 1 1273,-21 3-1323,-25 4 31,12-1 0,-5 0-5,-4 0 1,-4 1-1,1 0 393,-6 0 0,-3 0-399,12-2 0,-5 0 0,-1 0 0,2 0 15,-3-1 1,1 0 0,-2-1 21,3 1 1,-2-1-1,0 0 1,-1 1 3,2-1 1,-1 0 0,1 0 0,1 0-2,-13 1 0,0-1 0,3 1 20,6 0 1,2 0-1,3 1 134,-12 0 1,6 1-206,15-1 0,5 1-20,-5 2 50,26-1 112,26 0 124,24-2-115,-2-2 0,4 0 12,14-3 1,5-1-107,-12 0 0,3-1 0,1 0-25,5-1 0,2-1 1,1 0-5,3-1 1,1-1-1,0 1-407,-14 1 0,1 0 0,-1 1 0,0-1 391,0 0 0,1 0 1,-1 0-1,-1 1-14,14-2 1,0-1 0,-2 2-117,-5 0 0,-1 0 1,-2 1 119,12-2 0,-4 2-67,-15 1 1,-6 1-136,3 0 208,-48 7 0,2-2 0,-19 2 0</inkml:trace>
  <inkml:trace contextRef="#ctx0" brushRef="#br0" timeOffset="555563">28034 9291 6036,'51'0'45,"0"0"0,3 1 0,-5-1 27,0 0 102,5 0 184,-16-1 594,-17 1-207,-12-2-723,-10 1-386,-22-2 348,-10 1 55,-26-1-11,26 2 0,-1 1-363,-2-1 0,-1 1 413,2 0 0,0-1 40,-25 1-396,14 0-517,18 2 386,14 0 336,16 8 269,6-5 67,21 7-179,11-7-73,-10-2 1,4 0-18,14-1 0,1-1 156,-15 0 0,1-1-139,13 1 0,-2-1 56,2 0 438,-2-1-242,-20 0-716,-26-2 139,-11 2-252,-47-1 365,-5 4-364,13 0 0,-2 0 657,3 0 1,0 1 206,1 0 1,0 0 473,7-1 0,2 0 543,-16 0-414,27 0-129,33-2-274,28-2-421,-2 0 1,4 0-228,11-2 0,5 0 1,-6 2 0,1-1 0,-3 1 1,-4-1-1,-2 0 0,1 2 0,0 0 1</inkml:trace>
  <inkml:trace contextRef="#ctx0" brushRef="#br1" timeOffset="596737">29492 10989 23366,'1'-45'873,"0"0"1,0 6 0,-1 7-527,1 20-251,-2 9-74,-5 10 0,-5 10 12,-6 11-12,0 8-10,4 2-7,10-2 29,14-6 33,16-8 28,22-10-36,-16-12 0,3-4-224,6-3 1,1-4 214,5-4 0,2-4-438,0-1 0,2-1 447,-2-1 0,0 0-31,-2 2 0,0 0-14,-5 3 0,0 2-93,1 2 1,-1 3-169,9-1-1697,-3 16 1944,-42 16 0,1-7 0,-12 4 0</inkml:trace>
  <inkml:trace contextRef="#ctx0" brushRef="#br1" timeOffset="601792">20830 12827 8875,'-56'10'2541,"0"0"0,11-1 1,4-2-1041,-13 4-673,26-5-569,4-1-91,14-2 0,11-3 425,15 1-391,8-4-118,20-2-78,13-4-6,-6 1-9,-16 4 1,2 1-12,-2 0 1,-2 2 13,21-2-61,0 3 173,-45 3 12,-12 3-90,-12 2 56,-44 11-45,-2-2-234,14-4 1,-3 0 387,-4 1 0,1-1-517,17-5 1,1 0 440,-2 1 1,4-2 493,4-2-331,18-3-28,12-3-145,17-4-15,16-3 1,5 0-65,11-3-233,-9 2 1,9-1 0,-5 2 212,-2 0 1,0 1-4,18-3 1,-1 1 262,-18 3 1,-4 1-543,22 0-1536,-22 4 1810,-19 5 0,-13-1 0,-6 0 0</inkml:trace>
  <inkml:trace contextRef="#ctx0" brushRef="#br1" timeOffset="605050">26376 12132 13933,'-45'4'1315,"0"0"0,0 0 0,-14 1 0,7 0-621,5 0-89,21-2-247,16-2 90,17 0-61,15-3-130,24-2-187,-12 0 1,1 1-60,-2 0 0,1 0-409,15 0 0,6 0 353,-9 1 0,2 1 0,2 0-774,5 0 1,0 0 0,4 0 734,-6 0 0,3 0 0,1 1 0,-1-1-16,-3 1 1,0 0-1,-1 0 1,1 0-8,1 1 1,0-1 0,0 0-1,0 1 34,-2-1 0,0 0 1,-1 1-1,-2-1 58,10 1 0,-3-1 0,-3 1 99,10-1 0,-8 1 3,-20-2 0,-6 1-132,-8-2-22,-26 0-6,-52 1 90,22 0 0,-3 1-215,-1 0 0,-5 0 0,-1 0 239,-16 0 0,-3 0 0,3 0-177,14 0 1,3 0 0,-3 0 158,-5 0 1,-4 0 0,0 0 0,3 1 74,0-1 0,3 1 1,-2 0-84,5-1 0,-3 1 1,0 0-1,1 0 15,-14 1 0,1-1 0,0 1 24,6 0 0,0 1 0,2-1 11,7 0 1,2 1-1,2-1-1,-7 1 1,5 0-87,-13 1-23,34-2 743,27 0-569,26-2-50,30 1-68,-16-2 0,4 0-77,11-1 1,5 0 59,-15-1 0,2 1 1,1 0-71,6-1 1,1 0-1,2 0 48,-12 1 0,0 0 0,1-1 0,1 1-30,1-1 1,1 0 0,0 0 0,0 0-107,0 0 0,0 0 0,0 0 1,-1 0-633,-2 0 1,-1 0-1,0 0 1,0-1 795,12 0 0,-2 0 0,-5 0 0,-5 0 0,-5 1 0,21-3 0</inkml:trace>
  <inkml:trace contextRef="#ctx0" brushRef="#br1" timeOffset="607192">24872 13607 13737,'-45'-6'1534,"-1"1"1,-7-1 0,5 2-756,6 3-448,-8 1 548,2 0-420,24 0-280,-4 0 0,20 0-162,7 0 291,21 0-112,22 0-1156,1-1 0,4 0 971,-3 0 0,5 0-23,1-1 1,9 0 0,2 1 0,-2-1-12,-8 1 1,-1-1 0,2 1 0,3 0-397,-5 0 0,3 0 0,3 0 1,0-1-1,0 1 0,-1 0 393,5 0 0,0 0 1,-1 0-1,1 1 0,-1-1-388,1 0 0,0-1 1,0 1-1,0 0 0,-1 0 396,-1-1 0,-1 1 0,-1-1 0,0 1 1,-1-1-215,8-1 0,0 1 0,-1-1 0,-3-1 237,-7 2 1,-1-2 0,-1 1 0,-3 0 74,6-2 1,-3 1 0,-3 0-36,6-2 0,-5 1 1696,12-2-1450,-31 4 2210,-18 1-2512,-9 2-966,-3 0 977,6 0 0,-5 1 0,5-1 0</inkml:trace>
  <inkml:trace contextRef="#ctx0" brushRef="#br1" timeOffset="609367">19128 13266 11150,'-14'3'-1804,"3"-2"1,11 0-1</inkml:trace>
  <inkml:trace contextRef="#ctx0" brushRef="#br1" timeOffset="614092">29833 13791 15967,'37'-8'59,"0"1"1,3 0 0,1 1-24,4 1 1,0 2 5,-2 0 0,-1 0 8,21-2 661,-11 0-55,-36 2-533,-14 0-101,-32 1 17,-30 3-517,20 0 0,-4 0 520,-5 1 0,-3 0 14,-1 0 0,0 0 33,2 1 1,2-1 55,3 0 1,4 0 14,6 1 0,3 0 42,-14 0-213,21 0 61,17-1 174,20 0-134,5-2-40,15 0 1,6-2-40,-4 0 0,3-1 34,18-1 0,3-1-34,-5 1 0,-1-1-3,-2 1 1,-2-1-9,-13 2 0,-2 0 364,20-1-79,-43 2-257,-19 0 23,-36 2-12,12 1 0,-2 0-341,-7 1 1,-1 1 332,-1 1 0,1 1-3,2 0 0,3 1 838,-18 2-1124,10 3-22,32-5-190,13 3-4247,36-5 4717,13-1 0,-10-2 0,-12-1 0</inkml:trace>
  <inkml:trace contextRef="#ctx0" brushRef="#br1" timeOffset="614716">32033 13581 15760,'-47'0'1316,"0"0"0,1 0 0,7 0-1282,18 0-40,3 2 174,21 1 79,34 5-208,-4-3-8,4-1 0,3-1-246,-6-2 0,1 0 229,10 0 0,2 1 0,-1-2 0,-1 1-14,1 0 0,-4 0 11,8 0 51,-13 1-29,-36 0-27,-36 3-12,-16 0-376,8-2 1,-4 1 417,0-1 1,-1 0 33,-3-1 0,2 1-17,10-2 0,1 1 174,-9-1 0,5 0 103,3 0-61,0 0 370,49-1-521,13 0-40,7-1 1,5-1-35,5 1 1,3-2-774,17 0 1,4-1 700,-19 1 0,2 0 0,0 1-252,0-1 0,0 1 0,-1 0-27,-2 0 0,0 1 0,-5 0 0,-2 0 1,-5 0-1,15 1 0</inkml:trace>
  <inkml:trace contextRef="#ctx0" brushRef="#br1" timeOffset="631301">29939 14389 21399,'10'-46'1737,"-3"9"-1440,-4 31-179,-3 4 162,-1 2-56,-9 0-196,-10 2-6,-18 2-5,3 1 56,-18 1-29,8-1-16,-14 1-389,-2-3 411,2-1-53,26-4 0,1-2 171,-13-2-73,7-3 152,20 1 33,11 5-173,2 0-74,4 2 298,1 1-342,0 8 216,-1 7-205,0 14 28,0 8-23,-1-3 35,1 11-29,0 5-28,1 2 39,0 6-16,0-16 5,0-12-5,0 0 5,0-13 23,0 1 5,1-8 34,0-4 335,9-6-245,10-4-68,17-5-42,-7 0 0,1-1-25,14-5-11,-12 4 0,-1 1-39,3 2 27,-2 0 6,0 8-22,-12 9 17,9 6-6,-5 11 0,-2 4 17,-3 5-23,-8-7 12,-5 14-6,-5-20 33,-16 24 12,-9-22-28,-8 7 19,-1-14 1,-4-2-32,-5-1 1,0-2-873,1 2 0,0-2 872,-1-1 1,1-2-122,6-2 1,2-2 137,-15 1-5,-14 0 28,30-8 33,7-4-33,6-4-17,2-2-11,4 3 1709,3 1-1659,5 3 217,1 1-318,2 2-117,1 1 168,13 2-23,8 2 12,8 0 5,18 3 0,11-3-22,4-1 5,-26-2 1,0-2 5,22-3 0,-4-7-6,-7-5 23,-9-3 28,-11-2-6,-10-3-5,-8-3-12,-5-1 23,-6-4-39,-1 12 22,-7-4 5,-1 10-16,-9-7-6,7 8 12,-3-3-12,0 4 0,2 2-11,-8-4-11,3 6 5,1 4-11,-14 2 23,7 2-12,-9 1 12,10 3 22,5-1-34,4 2 12,1-2 0,-3 0-12,-5-1-5,-3 1 28,-1-2-1,6 1 63,1-6-51,9-2-17,2-7-17,6-6 12,7-2 0,3-6 5,3 6 6,11-16 5,-5 9 6,8-14-17,-5 7-11,-4 2 11,-2 5-11,-4 8-22,-1 4 22,-1 6-6,3 2-5,5 2 17,0 2 11,19-2 11,-3 2-28,19-1-23,-3 2 1,2 1-12,3 2 40,-2 0 11,1 1-12,-4-1 18,-7 0-18,-12-1-5,-12 2-11,-10-1-6,-5 1-22,-2 0 33,-1 3 23,1 2-11,-3 4 16,0 0-16,-5 1-6,-7 1-11,-13 0-29,-18 1 63,-16 0-241,26-6 0,-1-2 218,0 0 0,1-1 5,2-2 1,2 1 17,-20-2-12,14-2-11,14 0-6,0-6 1,10 3-18,-4-2 35,7 3 485,2 1-514,2 2 17,4 0-56,-1 1 22,-1 5 29,-5 7-1,-3 11-5,-1 10-6,0 8 6,2 6 22,2 3-5,2 0-1,1-5 7,2-7-18,3-6-11,1-8 17,2-5 0,1-7-11,1-4 45,2-5 38,3-3-21,7-3-34,10-5-6,10-6-6,8-3-10,3-2 5,5 2 11,0 1-33,-1 5 16,-5 4 23,-6 5-12,-8 7-10,-5 7 5,-6 9 0,-5 8-11,-5 8 16,-6 7 12,-9 4-6,-8 0 23,-11 0 5,-9-3 6,-11-5-250,17-22 0,-2-2 247,-4-2 0,-2-1-3,-2-3 0,-1-1-133,1-3 0,0-2 110,4-1 1,2-1-22,-18-2-343,18-3-3998,12-3 4346,10-2 0,5 2 0,3 2 0</inkml:trace>
  <inkml:trace contextRef="#ctx0" brushRef="#br1" timeOffset="634467">28206 14384 8293,'5'-3'9214,"-1"1"-5887,-4 2-2526,38-19-224,-30 15-280,24-12-174,-47 21 56,-21 8-44,-4-1-62,-4 1 72,-6 0 1,7-5 22,-15 1-34,23-7 1,0 0-18,-11 0 258,-16-5-246,43 1 134,-6-3-72,20 4-79,2 0-67,3 1-68,-1 6 62,0 0-5,-4 23-23,-3 1-3386,-4 20 3375,1-11-36,-3 15 30,4-9 9,4-13 0,0 0 19,-3 16-11,1-3 17,4-23 6,0-3 16,2-9 175,1-2-23,0-3 526,3-5-286,1-2 3066,4-2-3368,12-9-84,27-11-33,9-1-1670,-17 10 1,0 2 1623,13-2-53,7 4 98,-18 8-33,13 8 17,-17 7-18,-4 11 29,-18 7 3340,-6-2-3357,-8 13 11,-14 6-28,3-8 25,-5-7 1,-2 0 2,-8 2 118,-6 6-101,-4-9 0,-2-10-11,-16 2 25,17-14 0,-1-1-37,-15 0 9,17-5 0,0-1 14,-5-2-3403,-14 0 3392,21 0-207,-10 0 185,28 1 10,-13 2 7,18-1-1,-1 1-6,9-3 3285,2 0-3335,8 0 281,8-1-241,5 0-7,36-4 18,-21 1-3,2 1 0,3-3-12,-5 0 1,1-2 5,1 1 0,-1-2 14,-1 1 1,-2-2 13,1-3 0,-3-1-14,4-8-5,6-3-17,-13-7 27,-19 17 29,4-21-39,-14 16 16,-3-10-11,-5 8-11,-1 4-16,-12-5 27,3 9 6,-13-4-12,-1 6 6,-4 4-11,-3 4-5,0 2 16,10 1-17,-5 1 6,17 2-5,-7 0-6,9 2 16,3 0 1,1 1-6,2-1 5,-1 0 1,5-2 0,-1 0 33,2-2-11,-1 0 22,-1-1 1,0-4 5,1-5-12,1-6-38,1-1 11,3-18-17,2 6 11,5-14 0,2 7-11,0 9 17,4-7-17,-5 18 17,7-10-17,-5 15-17,8-4 17,-3 5 6,10 0-6,5-1-12,3 1-4,8-2 21,-6 4 6,3 0 6,1 0-11,-7 2-12,9-1 1,2 3-12,0 0-11,2 2-3364,-15 1 3414,-10 1-16,-2 0 11,-10 0-17,0-1 11,-6 1 6,-1 0-23,-4 0 3359,-1 0-3370,-5 1-5,-23 6 22,-1 3-23,-24 6-33,2 2 45,11-4 0,-10 4 5,3 0 12,2-2-6,2 0 22,21-9-16,8-3-23,7-3 17,2-2-11,2 0 22,1-1 28,2 0-39,3 1-145,1 0 61,0 5 72,-1 6 24,-1 9-18,-2 8 12,-1 8 27,0 3-22,-2 0-22,0-1 6,2-5-12,2-3 6,2-7 11,5-6 33,2-5 6,8-4 29,7-4 16,8-6-45,8-6-17,4-6 1,1-6-18,1 0-10,-1 1 5,-3 2 22,-4 4-16,-4 4-6,-3 4 33,-5 3-44,0 4-23,-1 4 23,-1 6-11,-1 5 16,-2 7 12,-5 7 16,-5 6 1,-8 7-23,-8 2 22,-11 2-56,-11-1-361,-11-5 395,16-22 0,-3-1-284,-3-1 0,-3-2 272,-4-1 1,-1-2-56,-3-2 0,0-2-628,0-2 1,0-2 694,-1-5 0,4-1 0,-5 0 0,10-4 0</inkml:trace>
  <inkml:trace contextRef="#ctx0" brushRef="#br1" timeOffset="641792">19193 13155 14228,'-4'-3'3233,"0"0"-3204,4 3 719,-90-16-601,55 12 234,-23-5 1,1 1 490,25 9-323,2 0-751,15 0 102,14-1 135,14 0-35,13 0-62,13 1 1,-2 0-43,-4 0 1,-1 0 7,11 1 57,14 2-6,-25 0 40,-15 2 122,-8-3 46,-12 1-57,-8 3-61,-13 2-17,-15 4 0,-14 1 45,-8 3-9,29-10 1,1 0 114,-28 7 67,11-4-100,15-4 134,10-2-252,18-3 11,12-3-11,21-4-11,30-6-521,-16 4 1,4 0 508,11-2 1,2 0-12,-15 3 1,0 1-1,0 0-4,1 0 1,-1 0 0,-1 0 3,14-1 1,-4 1 22,-12 2 0,-6 1 117,3-1-5,-44 9-56,-39 6-43,5-1 1,-5 1-933,-12 3 0,-2 0 928,14-4 0,-1 1 0,0 0 37,-1-1 1,0 1 0,1-1-7,3 0 1,1 0-1,2-2 214,-10 3 1,5-3 260,-13 3 581,34-8-978,32-11-102,31-11-58,-3 4 0,7 0-1282,8-1 1,6-1 0,-3 2 299,-12 4 1,-1 0 0,2 1 1006,17-4 0,4 0 0,-11 3 0,1 1 0,-1 1 0</inkml:trace>
  <inkml:trace contextRef="#ctx0" brushRef="#br1" timeOffset="662125">17513 13132 9621,'-5'1'4828,"2"-1"-2089,3 0-2275,21 6-172,-1-4-124,24 4-68,-3-3-27,7 0 0,3 0-6,-3-1 68,-8-1 481,-12 0 236,-14-1-460,-12-1-308,-11-1-29,-12-1-10,-17 0 0,-15 1-20,20 4 0,-1 0-303,-4 0 0,-1 1 314,1 2 1,1 0 2,3 1 0,2-1-5,-16 5-96,19-4-5,16-1 123,16-3 28,13 0-50,19 0-18,17-5 84,-18 1 1,1-2-118,5 0 1,0-1 16,2-1 0,-1 0 0,-1 0 0,0 0 8,-6 1 0,-3 0 149,15-2 140,-22 2-163,-25 4-139,-25 0 27,-27 5-14,16 0 1,-2 0-145,5 0 0,-1 1 197,-19 3 1,1 0 106,-4 1-98,20-4 0,4 0 359,10-2-429,25-3-280,23-4-3708,30-2 3988,-23 2 0,0 0 0,16-2 0,-16 3 0</inkml:trace>
  <inkml:trace contextRef="#ctx0" brushRef="#br1" timeOffset="726320">27632 18284 9229,'1'-5'5438,"-1"2"1406,0 3-6126,19-57-175,-12 38-347,4-14 0,-1 2 118,-5 21-23,0 0 28,-1 4 40,-2 1 33,0 3 695,-2 1-1082,-9 8-10,-6 10-51,-18 15-17,-9 13-95,18-18 1,1 1 147,1 2 1,2 0-1,3-1 1,3 0-20,-3 25-28,11-6 11,14-9 44,9-8 24,13-9-29,15-10 28,15-14-268,-25-4 0,1-4 324,3-3 0,-1-3 6,-1-3 0,0-1-154,-2-2 0,-2 0 170,-4-1 1,-1-1 2,-5 1 1,-1 0 103,14-16 273,-12 8-301,-9 13-51,-7 10-83,-5 5 616,-3 4-656,0 7 363,-2 12-391,-7 29-16,-1-10-34,0-4 0,-2 1-381,-8 20-744,7-21 0,-1 0 1209,-1 4 0,0-3 0,0 2 0,0-6 0</inkml:trace>
  <inkml:trace contextRef="#ctx0" brushRef="#br1" timeOffset="728064">25792 18320 16510,'15'-48'1033,"0"1"1,0-1 0,-2 5 0,1 0 0,0 6-260,13-19-208,-1 9-102,-2 11-72,-2 11-112,-6 9-184,-6 8-7,-6 5 6,-3 9 51,-1 11-56,0 16-29,-8 18-44,-3-8 0,-1 1-17,2-12 0,-1 1-296,-6 16 0,-1 0 251,-1 10 19,10-24 1,1-1-25,0 22 28,15-5-1,1-22-16,13 3 73,2-19 44,10-1-5,10-10 5,-8-11 1,-1-3-12,17-7-25,-12-2 0,0-3 288,10-14-212,-20 14 0,-1 0 165,-2-1 0,-3 2 120,7-8-246,-10 8 72,-14 16-128,-5 6-90,0 0 12,-4 12-12,1-1-39,-10 34 39,4-16-17,-1 1 1,-1 3 11,-5 16-82,6-16 1,0 1-149,2-1 0,1 0-1520,1 2 1,0 0-1741,0 10 3484,0 4 0,2-34 0,2 0 0</inkml:trace>
  <inkml:trace contextRef="#ctx0" brushRef="#br1" timeOffset="728521">26068 17986 24721,'-38'-16'308,"-9"36"-297,29 9 0,3 7-45,-7 10 1,1 0-441,6-13 0,1 0 446,-1 7 0,3 0 252,2 18-249,10-20 0,4-2 109,17 15 73,23-11-320,14-27 252,-5-13 62,-6-12 1,2-6-37,-15 2 0,0-3 50,15-7 0,-1-2 87,-14 4 0,-4 2 264,14-16-281,-18 15 134,-14 11-184,-9 10 329,-4 5-520,-5 12 12,-7 17-1,-1 3-19,1-6 0,0 2 273,1-3 1,-1 2-319,-2 13 1,0 2-553,4-8 1,2 1-4306,2 6 1,1-1 4676,3 15 1,2-19 0,1-17-1</inkml:trace>
  <inkml:trace contextRef="#ctx0" brushRef="#br1" timeOffset="730214">28575 18641 22604,'18'-45'913,"0"0"0,-4 5 0,-2 11-717,-7 23-145,-4 5-51,-2 9-68,-9 22-32,0-3-444,-17 30-1355,2-18 1899,-8 14 0,15-26 0,5-5 0</inkml:trace>
  <inkml:trace contextRef="#ctx0" brushRef="#br1" timeOffset="730837">29505 18420 24357,'-32'-13'459,"-3"0"-414,-1 0 5,-11 0-10,8 5-12,-8 1-12,5 5 29,5 4-28,13 1-11,7 2 5,9 0-6,3 0-10,-2 3-34,-4 11 55,0 3-16,0 3 17,2 5 0,3-3 45,-2 14-1,2-7-55,0-3 89,1-8 12,1-9-6,0 0 302,2-6-157,1-4 225,1-4-169,3-4-156,2-4-51,4-6-3431,10-8 3353,-4 7-376,24-7 292,-2 12-8,8-1 75,12 7-12,-7 11 6,-18 0 1,0 2-4,-2 4 1,-2 3 64,-1 3 0,-2 0-67,6 8-90,-6 9 17,-18 0-61,-6-7 2888,-14 17-3909,-28-9 270,6-8-4020,0-9 1,1-4 3108,7-7 0,-8 1 1,29-8-1</inkml:trace>
  <inkml:trace contextRef="#ctx0" brushRef="#br1" timeOffset="731464">30058 18382 25797,'-14'-7'420,"4"1"-409,11 6 45,3-1-17,9-2-39,0-1 56,26-3-56,-9 0 11,14-4-5,-20 3-17,2-1 16,-12 6 29,8 0 5,-4 3-28,6 2 40,5 0-29,-4 1-55,27 8 10,-27-5 1,25 9-17,-28-5-12,0 3 68,-7 2 11,-9-4-45,-1 9 23,-4-4-6,2 14-23,-3-11 29,0 13-17,0-14-12,0 17 96,-3 3 6,1-8 178,0 15-313,1-21-5,4 14 49,-1-11-44,3 14-84,-2-14 12,-7 10-40,-3-15-460,-19 4-2200,-13-6 2828,5-7 0,0-1 0,-5 2 0,-3-2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10:35:10.14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3607 925 32767,'14'-25'0,"6"25"0,-6 25 0,-1 11 0,2 8 0,0 3 0,0 10 0,-3 3 0,-6-16 0,-2 2 0,-2-1-81,-3 4 1,-3-1-1,-3 1-497,-2 3 1,-3 0 0,-3-1 103,-4 3 0,-2-1 0,-4-1-93,-1 1 1,-3-1 0,-2-2 401,-2-3 1,-1-2-1,-2-3-43,2-5 0,-1-2 0,-1-5-361,-12 4 0,1-9-2125,10-14 1,1-9 1972,-10-18 1,24-3-1,14 1 1</inkml:trace>
  <inkml:trace contextRef="#ctx0" brushRef="#br0" timeOffset="633">4003 616 30687,'0'-3'2080,"0"1"-2080,0 2 0,-32-44-522,14 43 192,-22-35-405,19 62 513,6 1-1478,2 11 784,8 0 436,18-1-305,13-10 774,29-10-520,-14-11 498,17-12-291,-31-8 570,-2-18 12,-16 0-79,-17-11-106,-6 14 27,-16-3 12,-1 10-16,-8 0-85,3 8 22,6 7-469,-7 27-2376,22 13-7019,5 15 8050,17-11 1,5-17 0,-8-15 0</inkml:trace>
  <inkml:trace contextRef="#ctx0" brushRef="#br0" timeOffset="1083">4320 1126 32393,'-3'0'374,"1"0"-374,2 0 0,153-48-999,-119 39 0,0 1 615,8-5 0,8-2 0,1-1 0,-5 5-4161,10 3 0,-7 4 4322,-15 0 0,-1 1 0,6 0 0,-5 1 0,-13 2 0</inkml:trace>
  <inkml:trace contextRef="#ctx0" brushRef="#br0" timeOffset="1233">4660 1319 21156,'-49'23'1753,"0"0"1,-3 1 0,7-2-1337,15-5-394,1-2 34,30-10 111,35-11-272,19-6-917,-8 1 0,2-1 428,-9 3 0,1-2 593,21-5 0,-5 1 0,-13 4 0,-13 3 0,0 0 0</inkml:trace>
  <inkml:trace contextRef="#ctx0" brushRef="#br0" timeOffset="1906">5778 1051 31906,'-2'-37'-1210,"1"1"0,-1-11 574,3 75 56,0 25 114,0 0 321,-3-12 1,-1 4-539,-1 2 1,0 1 589,-1-1 1,1 2-352,0 1 1,1-3 616,0 9-300,3-21 356,0-19-45,5-21-150,-1-6 95,16-42-56,-3-3-14,-4 11 1,-1-3-32,-2 0 0,-2-1 22,0-1 1,-2 1 19,-1 2 0,-1 3-8,-1 6 0,-1 3 128,-1-14-61,-3 22-67,0 14-51,-2 16 34,-7 37-28,2-2-17,-1 6 0,0 5-369,1-7 0,1 1 111,-3 13 1,1 2-3684,1 0 1,1-1 3940,3-8 0,0-5 0,1 13 0,3-28 0</inkml:trace>
  <inkml:trace contextRef="#ctx0" brushRef="#br0" timeOffset="4825">1914 3222 23058,'-14'-39'532,"-1"0"0,-5 4 0,-2 13-482,-5 28 57,-29 20-54,29-8 0,0 4-1169,-15 16 1,0 4 1120,13-13 1,1 2-31,4 4 1,-1 4 0,7-2-42,8-6 0,5 0-424,3 12 0,6-2-506,20 4-2040,9-24 0,6-5 2500,-6-8 1,0-3 0,24 7 0,-19-10 0</inkml:trace>
  <inkml:trace contextRef="#ctx0" brushRef="#br0" timeOffset="4992">2363 3547 23248,'5'2'2280,"-2"0"-382,-3-2-2530,-29-25-9199,20 40 8932,-20-30 0,27 38 0,2-19 1</inkml:trace>
  <inkml:trace contextRef="#ctx0" brushRef="#br0" timeOffset="6515">4501 3553 18852,'-1'-5'3147,"-1"0"-1271,2 5-324,-2-63-1233,1 44-92,0-17 0,0 5-59,1 25-146,0 3-10,4 13 16,14 27-28,7 17-340,-11-23 1,1 1 299,3 9 1,-1 1-59,-5-6 0,-2 1-70,2 11 0,-6 3-221,-10-9 1,-6 2 0,-2-2-357,-11 15 0,-5-2 67,8-18 0,-3 0 0,-2-3-300,-19 13 1,-2-7-1224,12-15 0,-1-3 1642,-2 1 1,2-4 0,-6-1-1,21-14 1</inkml:trace>
  <inkml:trace contextRef="#ctx0" brushRef="#br0" timeOffset="6891">4674 2937 13172,'-3'0'5080,"0"0"-3932,3 0-722,-32 63-34,28-30-207,-10 8 0,6 0 397,33-3-358,-5-14 353,11-4 191,-13-16-40,0-4-443,-6-5 494,-5-24-527,-8 4-135,-1-11 107,-11 10 11,-4 10-207,0 5-78,-12 8-152,11 13 18,-4 2-634,7 16-1524,14 2 2342,18 15 0,-8-19 0,11-3 0</inkml:trace>
  <inkml:trace contextRef="#ctx0" brushRef="#br0" timeOffset="7198">5414 3233 25203,'-38'-7'193,"1"-1"1,-14 0-172,72 22-11,21 9 0,1 0-250,-9-6 0,1 2 222,-7-3 0,1 3-20,10 9 1,-1 2 3,8 12-1566,-21-7 1,-7 1 1605,-11-5-62,-14 3 0,-7-1 120,-23 3-22,5-10 0,-3-2 38,-18 4-90,19-13 1,-1-3-400,-17 3-2036,0-2 2462,24-7 1,15-5 0,14-1 0</inkml:trace>
  <inkml:trace contextRef="#ctx0" brushRef="#br0" timeOffset="7441">6130 3401 25634,'46'-19'-676,"1"0"0,2 2 1,-2 4 112,-8 10 0,-1 2-3744,7 0 0,-2 1 4307,11 1 0,-11 0 0,-21 1 0</inkml:trace>
  <inkml:trace contextRef="#ctx0" brushRef="#br0" timeOffset="7615">6203 3706 25466,'52'-28'-136,"-1"0"0,-12 9 0,2 0 1,-1 4-722,17 1 0,1 5-2231,1-3 1,1 2 3087,4-1 0,-6 2 0,0 2 0,-28 4 0</inkml:trace>
  <inkml:trace contextRef="#ctx0" brushRef="#br0" timeOffset="7944">7324 3324 21181,'-5'0'1885,"-27"14"0,-6 5-1717,10 0-73,-18 10 0,3 6-89,27 9 10,1-1 24,36 0-29,17-21-22,3-3-9,-9-10 0,2-3-11,2-4 1,0 0 24,24 0 37,-14-6 0,-4-4 53,-4-10 12,9-15 38,-30-7-5,-17-8-56,-7 7 27,-10 10 1,-4 2 50,-21-8-415,9 12 0,-2 2 337,-15 2-17,4 7-67,4 9-516,14 11-4475,5 12 5002,23 3 0,5-2 0,3-10 0</inkml:trace>
  <inkml:trace contextRef="#ctx0" brushRef="#br0" timeOffset="8541">8331 3502 22347,'-12'3'3108,"3"0"-2643,9-3-95,0 0-298,19 30-10,-6-5-23,16 28-5,-17-11-34,-7-2-17,-20-2 6,-22-1-118,5-19 1,-5-2 139,-8-2 1,-1-1-7,7-3 1,-1-3 47,-12-2 0,5-7 160,0-20-151,0 1 55,35-33-89,18 18 6,9-12 0,5-4-26,1 10 0,3 0-801,-1 1 0,3-3 0,-1 3 793,3 0 0,2 1 5,-3 5 1,3-2 0,-2 4-176,-3 3 0,-1 1 190,9-10 0,-4 2 24,-3-5 63,-19 16 178,-20 11-201,-15 10-45,-2 7 68,-20 19-68,18 1-17,-8 14 2346,22-2-2340,11 4-11,10-6 8,12-2 0,5 2-20,2-4 1,4 1-428,13 15 0,4 3 416,-13-16 1,1-1 0,1 1-5,2 1 1,1 0 0,0 0 1,0 1 1,0 1-1,-2-1-17,-2 1 1,-2-1 0,-3 2-52,6 16 1,-9 2-102,-11-2 1,-9 2-269,-14-2 0,-8-1-572,-10-2 1,-6-3-2653,-7-4 0,-2-5 3669,2-7 0,3-5 0,-12 4 0,24-17 0</inkml:trace>
  <inkml:trace contextRef="#ctx0" brushRef="#br0" timeOffset="9010">9308 3742 25842,'-38'34'220,"1"0"0,2-4 0,4-12-85,-3-32-18,6-12-33,7-13-22,9-12-521,9 18 1,4-1 472,4-6 0,3-1-305,2-3 1,4-1 304,3 1 0,2 0 44,4-5 1,0 3-34,-7 16 1,-1 1 49,3-7 1,-3 3 473,-6 0-364,-1-2-23,-10 10-61,-4 9 370,-2 9-427,-6 9 732,5 12-771,-2 13-10,7 15 5,13 16-503,1-21 0,4 2 508,7 7 1,5 2-14,6 4 0,3 1-6,-9-15 1,2-1 0,0 0-448,1 0 0,2 0 0,-1-1 343,-1-1 1,0 0-1,-1 1-498,10 14 0,-6 2-3319,-11-3 0,-7 0 3935,-9-6 0,-6-5 0,-7 11 0,-7-23 0</inkml:trace>
  <inkml:trace contextRef="#ctx0" brushRef="#br0" timeOffset="14074">10509 3378 31999,'10'15'-3153,"-2"-1"1795,-1-8 1332,-3 0-169,-2-3 264,-2-1 237,-1-1 969,-4-7-2043,-5-7 889,-4-15-121,-2-11-177,5-8 344,6 1 126,12 4 90,9 10-864,13 12 1425,10 11 12,11 15-646,-20 3 0,1 2-366,4 7 1,-1 3 120,1 4 0,-3 3-108,-2 4 0,-4 1-167,-7-6 0,-5 1-130,-10 18 0,-12 2-3,-9-11 1,-8-1-187,0 0 0,-4 2 0,-2-2 604,-6-4 1,-2-1 0,-2-2-25,-2 1 1,-1-3-1,-1-1-53,2-3 1,0-2 0,2-2 42,-5 2 0,2-6 92,2-5 0,6-8 191,-1-25-592,14-7-302,27-20-141,29 6 526,-9 24 0,3 3 204,5 2 1,2 4-226,3 3 0,2 3 180,2 5 1,0 4-174,2 3 1,-2 2 198,-8-1 0,-1 4-298,14 9 0,-2 2-643,-15-5 1,0 1-3224,14 8 1,-1 1 4126,-12-7 0,-3-2 1,8 5-1,-15-11 1</inkml:trace>
  <inkml:trace contextRef="#ctx0" brushRef="#br0" timeOffset="14391">11846 3305 22649,'-5'-6'2985,"1"2"-2570,4 4-186,-63-35-122,43 33-74,-15-12 1,5 7 39,32 35-6,17 12-48,-1-15 1,3 1-465,7 2 1,3 1 444,3 1 0,2 1 5,0-1 1,-1 0-12,-4-1 1,-4-1 72,-6-2 1,-5 0-29,-4 19-16,-29-5-1,-20-8-8,10-16 0,-3-2 0,-2-1 0,-1-1-28,1-1 0,-1-1-361,-25 10-1289,13-3 879,11 2 1,19-9-1,6-1 1</inkml:trace>
  <inkml:trace contextRef="#ctx0" brushRef="#br0" timeOffset="15616">12787 3514 21444,'-3'-48'547,"0"1"0,6-6 1,8 8-280,18 14-195,-6 10 0,3 2-17,8 6 0,0 4-39,16-1-9,-11 7 1,0 4-9,13 13 0,-1 1-31,-19 11 0,-5 5-42,-7 14 53,-10-7 1,-5 0-421,-18 10 440,-7-18 0,-5-2 14,-1-4 0,-3-1 14,-6 3 0,-3-2 78,-2-2 1,1-4 201,-16 2 194,14-12-250,26-15 84,16-7-156,17-16-101,9 4-46,8 1 7,12 10-3139,11 13 3116,-8 3-9,-6 8 0,0 5-172,11 13 153,-16-6 0,-2 2 0,7 8-89,-7 9 61,-26-6 22,-33 21 12,-3-16-63,-19-7 1,-9-4-316,14-12 0,0-3 245,-7 4 1,-2-2-364,3-6 0,1-4-4092,6-6 0,2-3 4593,-25-5 0,15-2 0,34 2 0</inkml:trace>
  <inkml:trace contextRef="#ctx0" brushRef="#br0" timeOffset="15874">15091 3223 25173,'-31'33'92,"1"-1"0,0 1 0,-5 8 0,-1 1 0,5-3-84,7-6 0,1 0-267,-5 6 1,-3 2-599,-4 0 0,-4 1 0,3-4-1793,8-9 0,0-1 2650,-8 8 0,-3 2 0,7-7 0,6-8 0,1-1 0</inkml:trace>
  <inkml:trace contextRef="#ctx0" brushRef="#br0" timeOffset="16066">14224 3467 25898,'49'1'198,"0"0"1,-5 8 0,2 6 0,-5 3-194,-1 10 1,-2 4-858,10 4 1,3 2 498,-8-6 0,2 0 1,-2-2-2273,3 3 1,0-1 2158,-7-4 0,2 1 0,-6-4 0,-6-4 0,-5-3 0,2 3 0</inkml:trace>
  <inkml:trace contextRef="#ctx0" brushRef="#br0" timeOffset="17008">2211 4841 16969,'-53'-8'392,"1"-1"0,-5 0 0,9-1-331,19 0 950,9 0-1011,79 6-2,-16 3 0,5 1 1,1 0-862,10 0 0,7-1 865,-12 1 0,8 0 1,5 0-1,0 0 1,-4-1-495,1 1 1,-3 0 0,0 0-1,3 0 498,-4 0 1,1-1 0,1 1 0,2 0 0,0 0-241,-5 0 1,1-1 0,1 1-1,0 0 1,-1-1 0,0 1 302,-4 0 0,-2 0 0,-1 0 0,2 0 0,2-1 0,4 1-91,-9 0 0,2 0 1,3 0-1,1-1 1,2 1-1,0 0 1,0 0-1,1 0 1,-2 0-1,-2-1 110,4 1 1,-2 0-1,0 0 1,0 0-1,0 0 1,0 0-1,1 0 1,1 0-1,2 0-73,-5 0 1,2-1-1,1 1 1,0 0-1,2 0 1,-1 0 0,0 0-1,1 0 1,-2 0-1,1 0 1,-2 0 32,2 0 1,1 0 0,-1 0-1,0 0 1,-1 0 0,1 1 0,-2-1-1,0 0 1,-1 0 0,0 0-28,5 0 1,-2 1 0,-1-1 0,0 0-1,-1 0 1,2 1 0,1-1 0,2 0 0,-9 1 1,2-1 0,0 0 0,2 1 0,0-1 0,0 1 0,1-1 0,1 1 0,0 0 0,0-1 0,0 1-12,-5 0 1,1-1-1,0 1 1,0 0 0,0 0-1,1 0 1,0 0 0,1 0-1,-1 0 1,1 0 0,0 0-1,-1 0 1,1 0-10,2 0 1,0 0-1,0 0 1,0 0 0,0 0-1,0 0 1,1 0-1,0 0 1,0 0 0,1 0-1,0 0 1,0 1-1,2-1 1,-8 0 1,2 0-1,1 0 1,1 0-1,0 0 1,1 0-1,-1 0 1,1 1 0,0-1-1,-1 0 1,-1 0-1,0 0 1,-2 0-1,-1 0 1,-2 0-1,-1 1-2,12-1 1,-3 0 0,-2 0 0,-2 1-1,0-1 1,-1 0 0,0 0 0,1 0-1,1 1 1,2-1 4,-5 0 0,1 0 0,2 0 0,0 0 0,0 1 0,1-1 0,-1 0 0,0 0 1,0 0-1,-2 0 0,0 0 0,-2 0 5,8 0 1,-3 0 0,-1 0 0,-2 0 0,1 0 0,0 0 0,2 0 0,2-1-1,2 1 10,-8 0 1,3 0-1,2 0 1,2 0 0,0 0-1,1 0 1,0 0-1,0 0 1,0 0 0,-2 0-1,-2 0 1,-1 0-1,-3 0-13,6 0 1,-4 0 0,-2 0 0,-1 0 0,0-1-1,-1 1 1,3 0 0,2 0 0,4 0-5,-8 1 0,4-1 0,3 0 0,2 1 0,1 0 0,2-1 0,-1 1 0,0 0 0,-1-1 0,-2 1 0,-3 0 0,-3 0 0,-5-1 0,-4 1-19,12 0 0,-8 0 0,-5 0 0,0 0 0,1 0 0,6 0-14,-2 0 0,5 0 0,3 1 0,1-1 0,1 1 0,-2-1 0,-3 1 0,-4 0 0,-6 0-2283,13 1 0,-6 1 1,-5 0-1,-3-1 2312,-1 0 0,-4 0 0,-1 0 0,23 3 0,-12-1 0,-25-3 0</inkml:trace>
  <inkml:trace contextRef="#ctx0" brushRef="#br0" timeOffset="20716">3619 7184 17557,'3'-35'1493,"0"1"1,-2 0 0,0-1-1066,2-16 1,-1 0-233,-3 16 0,0 2 504,-5-23-50,-3 22-163,-2 0-280,-9 20-207,2 16 12,-25 24-4,19-4 0,-2 3-563,-8 9 0,-1 4 546,-1 4 1,2 3-20,1 8 0,4 1 8,10-11 1,4 0 5,4 0 0,7-3 8,11 0 6,23-14 73,27-30-51,-24-4 1,1-4-338,11-6 1,0-6 370,-6-2 0,-3-2-28,-8 5 0,-1-1 25,0-4 1,-2-2-88,6-16 171,-13 18 0,-2 0 199,3-8-263,-7 12 969,-11 19-1042,-2 5-22,-2 5 22,-5 10-12,-9 27 18,-1 6 761,-1 4-773,7 2-16,8-15 16,19 17 18,14-17-7,-3-19 1,4-4 8,5-7 0,0-4 163,25-1-155,-10-9 1,-1-5 5,-17 1 0,-1-1-9,8-1 1,-2-4 47,-7-2 1,-6-2 55,-2-8-50,2-5 33,-22 2-50,-13 6-6,-13-8 18,0 9 44,-1 2-45,15 13 45,6 3-34,9-2-61,3 1 5,32-14 1,4 5-18,12-4-11,-24 11 1,1 2 8,2 1 0,-1 0-14,24-3 11,-10 4 0,-2 3-303,5 6 294,-15-1 1,-1 2 2,0 9-22,-3 25 34,-22-1 0,-3 23-29,-13-4 23,-5 2-11,2-15 5,5-12 1,2-2 27,9 8-33,9 14 22,4-25-5,16-6-12,1-12 17,-6-7 1,3-2 21,24-9-70,0-5 48,-8-13 68,-13-10-35,-7 6 12,-6-13 34,-19 7-62,-7-2 6,-8-6-1,-5 10-5,1 3 11,6 4-33,4 5 340,17-5-352,1 10 0,13-3 18,9 9-7,24 1 0,-28 6 1,1 1-142,8 2 0,-1 4 128,-7 2 0,-2 4 10,-1 2 1,-2 4-20,22 21 6,-8 8 22,-11 6-33,-9 6-62,-9 4-165,-10-27 0,-1 0-429,0 20-4159,-2-11 1,0-1 4836,1 7 0,0 4 0,1-33 0</inkml:trace>
  <inkml:trace contextRef="#ctx0" brushRef="#br0" timeOffset="21290">6936 7092 16857,'0'-5'5400,"0"1"-2796,0 4-2481,-72-58-479,38 43 367,-14-14 0,-1 5 130,16 28-121,-2 4 0,-3 1 24,-20 5-224,20-6 0,2 0 197,-6 1 22,21-6-56,15 0 227,0 8-199,5 0 17,1 17 6,-1 2 11,1 15-11,0-4 50,-2-3 0,-1 1 56,-5 23-129,2-16 1,0 1 44,0-8 0,2 0-31,0-1 0,3-1 0,3-2 0,2-1-3,2-1 1,3-3-170,5 0 1,3-3-148,5-2 0,4-3-706,7-3 0,5-5-2588,9-4 1,3-6 3125,-1-5 0,-2-3 0,-12 1 0,-5-1 0,9-7 1</inkml:trace>
  <inkml:trace contextRef="#ctx0" brushRef="#br0" timeOffset="22874">7543 7328 24357,'5'-41'577,"1"0"0,-1 4 0,-2 11-599,-4 23-23,-1 10 50,-4 11-16,0 17-6,-2 17-84,4-19 1,1 1-763,1 5 1,1 1-905,2 3 0,3 2 1767,3 4 0,1-3 0,2 7 0,4-8 0</inkml:trace>
  <inkml:trace contextRef="#ctx0" brushRef="#br0" timeOffset="23107">8303 7223 22077,'0'-7'3479,"0"1"-3009,0 6-419,0 0-46,-7 13-27,5 25 11,-5 1-79,8 8 1,3 2-549,1-15 1,0 0-52,3 15 1,1 0-548,0-12 1,0-3-8596,4 25 9701,-4-18 1,-5-18 0,-3-14-1</inkml:trace>
  <inkml:trace contextRef="#ctx0" brushRef="#br0" timeOffset="23283">8059 7538 19792,'-4'-2'4363,"1"0"-3511,3 2-864,86-26-94,-51 21 0,3 1-598,9-6 1,6-1 0,-3 3-924,8 5 0,-3 3 1057,-6-1 0,-5 1 1,11-1-1,-26 1 1</inkml:trace>
  <inkml:trace contextRef="#ctx0" brushRef="#br0" timeOffset="23500">9254 7160 27247,'-17'25'6,"3"16"-12,13-8 1,2 3-9,-1 5 0,0 1-1493,1 2 0,-1 1 476,0 1 1,0 0 1030,0 4 0,1-3 0,-1 6 0,2-7 0</inkml:trace>
  <inkml:trace contextRef="#ctx0" brushRef="#br0" timeOffset="23873">9828 7113 26077,'59'-21'26,"-1"-1"1,-14 10 0,0 2-1,-3 4-26,-5 7 0,-2 4-589,14 2 0,-2 3 578,7 11 2,-21-7 1,-1 2-1,-3 1 1,-2 1-9,16 24 136,-12 5-96,-13 7-18,-9 8-190,-8-29 1,-1 1 192,0 2 1,-1 1-15,0 9 0,1-1 1,-1 18-12,4-19 0,0-1-325,2 11 266,-1-23 1,-2 1-407,-9 1 0,-5-1-1456,-25 15 465,14-25 0,-3-3 1473,-9-3 0,3-5 0,4-1 0,-2-2 0</inkml:trace>
  <inkml:trace contextRef="#ctx0" brushRef="#br0" timeOffset="24300">11416 7331 20725,'53'-14'-524,"0"1"0,1-1 1,-2 4-1,3 0 0,0 2 1,-5 4-4393,13 4 1,-2 4 4629,-7-2 0,2 0 1,-6 1-1,-6 0 0,-7 2 1,6 0-1</inkml:trace>
  <inkml:trace contextRef="#ctx0" brushRef="#br0" timeOffset="24473">11724 7740 22604,'-3'1'3674,"1"-1"-3248,2 0-532,97-30-3096,-58 23 0,2 0 1377,14-5 1,6-2 0,-3 2 1824,1 5 0,-6 3 0,-14 1 0,-5 0 0,8 0 0</inkml:trace>
  <inkml:trace contextRef="#ctx0" brushRef="#br0" timeOffset="25473">12905 4266 22946,'40'1'59,"0"-1"1,-9-1 0,2 1-79,14 1 0,7 0 1,-5 0-611,-10 0 1,1-1 564,14 0 1,8 0 0,-9 0-83,-14 0 0,-3 0 45,9 0 1,-5 0 113,-11 3-327,-79 8 261,11-4 0,-6 1-488,-3 0 1,-6 0-1,0 0 571,-5 1 0,0-1 0,1-1-2,10 0 0,1-1 0,-1 1 116,-12 1 0,-2-1 0,8 0-74,12-1 1,4-1 102,-15 1 1,20-2 535,37-5-619,23-3-18,9-2 1,12-1 0,0 0-49,-4 1 0,0 0 1,4-1-663,4 0 0,5 0 0,0-1 1,-3 1 644,0 0 1,-3 1-1,4-1-6,1 0 1,4 0-1,0 0 1,-5 0-49,-5 1 1,-4 0-1,2 0-45,15-2 1,3 1 0,-6 0-624,-4 1 0,-8 1-6326,13 2 7041,-34 8 0,-20-2 0,-8 2 0</inkml:trace>
  <inkml:trace contextRef="#ctx0" brushRef="#br0" timeOffset="26207">12997 7093 21391,'41'-41'106,"1"1"1,6-1 0,-2 10-68,-2 18-761,-3 7 1,8 0 0,-3 3 738,-2 4 0,1 2-29,1-1 1,4 2 0,-5 2 50,-4 9 1,-7 2-79,13 14 442,-21 15-392,-34-3 0,-13-7 1,-8-1 2,-3-3 0,-4-2-146,-14 5 1,0-3 193,14-11 0,1-3 170,-4 1 0,2-2 547,-8 0 598,1-2-1069,23-10 1157,20-15-1432,10 2 545,20-12-539,27 8-11,-7 2 0,3 11 0,4 5-738,-20 2 0,0 3 710,8 1 0,1 2 2,-2 5 1,-3 3 212,-10-4 0,-1 3-229,6 8 0,-6 3 26,-4 20-12,-44 9-520,-15-35 1,-8-5 347,1-2 1,-4-2-2287,2-3 0,-7-1 1,1 0-1,5-2 1586,-1 1 0,2-2 0,-23 6 0,9-2 0,35-9 0</inkml:trace>
  <inkml:trace contextRef="#ctx0" brushRef="#br0" timeOffset="32648">2771 9937 22117,'-39'-37'840,"-3"6"-750,8 28-34,-15 3-54,17 3 1,-2 2-3,-7 0 0,-1 2 14,-4 2 0,-1 0-610,3 0 0,0 0 604,7-1 1,2 0-20,-12 2 395,23-5-412,15-3 179,8-1-202,1-1 113,1 8-6,2 4 663,2 13-669,-1-3 28,0 27-27,-3-4-679,-2-9 1,-1 1 660,-1 17 62,-3-5 1,-1 1-390,1-12 1,-1 1 391,-3 19 0,-1 0-54,2-20 1,0 0 50,-9 20 1,0 0-60,4-17 1,1-1-12,-6 17 0,2 0-180,7-17 0,3-2 178,7 25 32,22-21 24,19-17-7,17-16 353,-25-9 1,1-4-482,0 0 0,0-3-325,0-1 0,-1-2-2083,0 0 0,-1-1 2464,21-7 0,-20 7 0,-15 5 0</inkml:trace>
  <inkml:trace contextRef="#ctx0" brushRef="#br0" timeOffset="34475">3470 10383 20057,'7'-62'1731,"0"0"1,-1 8-1,0 6-1698,-1 9 456,-3 12-240,-2 19-344,0 1 68,-5 45-40,-1 4-103,1-11 1,0 4-269,0 6 0,-1 1 43,0-3 1,0 3-1698,2 1 1,1 5 0,-1-3 2091,0 7 0,1-3 0,1-3 0,1-7 0,1-8 0</inkml:trace>
  <inkml:trace contextRef="#ctx0" brushRef="#br0" timeOffset="34675">3995 10652 25051,'-27'52'-106,"6"-10"-785,13-1 1,3 4-4026,1-13 1,-1 0 3656,1 5 0,-1-2 0,0 2 0,4-26 0</inkml:trace>
  <inkml:trace contextRef="#ctx0" brushRef="#br0" timeOffset="35298">4878 10488 24861,'-7'-13'-11,"0"3"50,7 23 51,-6 5-68,1-3 157,-12 8 85,4-14 61,-6 0-163,7-7 236,-4-14-180,6-7-55,-4-19-74,6-9-27,4-4-17,8 1-29,7 8-10,3 13-12,15 2-5,8 13-14,-1 8 0,2 2 25,17 5-6,-5 13 1,-1 8-165,-23-1 0,-3 4 147,10 12 1,-5 5-548,-13 0 1,-9 3 496,-9 5 1,-10 3-63,-9-4 1,-7 1-1,0-3-554,-4 5 1,-4-2 645,-3-3 0,-5 2 0,3-8 79,1-7 1,0-5 147,-11 3 1,1-6-107,19-13 1,2-5 218,-28-17-34,38-18-44,3-13 128,17-2-325,15 2-5,17 4-12,14 10-19,-16 16 0,2 3 213,4 3 0,3 3-275,3 3 1,1 2-191,4 2 0,-2 1-20,-9 0 1,0 2-2726,16 6 0,-2 0 3011,4 3 0,6 3 0,-40-13 0</inkml:trace>
  <inkml:trace contextRef="#ctx0" brushRef="#br0" timeOffset="35448">5564 10942 23769,'7'-1'2677,"-1"0"-2464,-6 1-140,0 0-980,14 56-1754,-7-30 1810,3 13 1,0-3 0,-5-19 0,0-1 0</inkml:trace>
  <inkml:trace contextRef="#ctx0" brushRef="#br0" timeOffset="42783">6516 10551 24150,'-6'-35'232,"-1"1"1,8-29-166,35 44-56,-5 3 6,20 5-34,-14 11-5,9 9 5,-2 10-67,-9 12-11,-12 10 22,-14 7 17,-22 5-202,1-24 1,-5 0 262,-3 0 1,-3-2-17,-1-1 1,-1-3 111,-20 17 123,7-12-17,14-12 628,2-7-375,14-10-175,-1-4-156,7-5 410,6-2-528,9 0 81,13 3-81,14 4-11,10 8 11,8 8-22,1 10-209,-29-8 1,-1 2 196,24 19-16,-10 2 22,-18 2 12,-26 2 21,-30-1-422,3-19 1,-5-3 214,-9 0 1,-3-2-494,-7-3 1,-2-2 683,-6-2 0,4-3 0,21-1 0,4-2 0,-24-2 0</inkml:trace>
  <inkml:trace contextRef="#ctx0" brushRef="#br0" timeOffset="47182">7648 10944 19747,'-24'44'-68,"-1"-1"0,0 1 0,-1 3 1,-1 0-1,4-5 0,4-10 1,2-3-1,0 0 0,1-1 0</inkml:trace>
  <inkml:trace contextRef="#ctx0" brushRef="#br0" timeOffset="48657">8101 10674 20483,'16'-41'967,"-1"-1"1,0 0 0,5-14 0,-5 8-324,-8 14-301,-5 14-281,-1 11-76,-1 11 19,0 16 25,0 17-14,0-1 1,-1 3-39,-1 18 38,-1-11 1,0 0 28,-3 15-1745,3-19 1,2-1 1721,1 10-63,12-1 85,-3-37 91,17-4 5,5-23-6,18-14-72,-4-3 139,-2-3 1,-1-1-56,-5 3-60,-2 2 1,-2 2 20,-15 13-85,-3 4-16,-9 13 3335,-6 20-3381,-6 35 40,0-7-384,-1-4 1,0 2 8,1-10 0,0 0-499,0 11 0,1 2-885,0-1 1,2 2-3158,6 2 1,2-2 2829,1 10 1,5-12 0,-8-42 0</inkml:trace>
  <inkml:trace contextRef="#ctx0" brushRef="#br0" timeOffset="48823">9088 11045 25567,'-18'41'-607,"-1"0"0,3-1 1,3-4-1596,7-1 787,5 1 0,1-23 0,2 0 0</inkml:trace>
  <inkml:trace contextRef="#ctx0" brushRef="#br0" timeOffset="49383">10350 10563 21909,'0'-5'3098,"0"2"-2476,0 3-398,-99-26-95,40 17-277,14-1 1,-6-1-1,4 1 190,8 5 0,4 1-472,0-1 1,2-1 473,-15-3 7,8 1-18,20 6-38,4-1 5,7 6 357,1 5-351,-4 16 1129,-2 9-1102,-2 16-5,5 6-16,3-9-1,-2 15-6,1-10-5,1-13 0,-2 0 23,-8 23-9,8-30 0,-2-3 31,-3 4 16,5-14 477,4-9 397,6-8-795,12-19-67,6-4-56,10-10 11,0 11 0,3 1 0,23-6-379,-13 10 1,1 2 347,-6 6 0,0 4 9,0 3 0,-2 3 5,19 4-326,2 17 292,-18 8 23,-18-3 0,-2 3-16,3 12 4,-24 0 1,-9 0-22,-8-3-65,-7-1 0,-7 0-266,-3-9 0,-1-3-455,1 0 0,-2-4-251,-3 0 0,1-6 1070,-10-11 0,25-5 0,11-7 0</inkml:trace>
  <inkml:trace contextRef="#ctx0" brushRef="#br0" timeOffset="49739">10883 10364 26497,'54'-16'100,"-1"1"1,-10 2 0,-2 3-28,-2 7 0,-3 4-23,9 5-11,15 7-16,-30 5-6,9 29-6,-14-1-426,-6-9 1,-1 1 436,6 20 9,-3-7 0,2 2-23,-3-13 0,2 1-802,-2-2 1,2 4 0,-2-4 793,3 0 0,-3 0-8,1 16 0,-8 1-254,-15-20 0,-6 1 206,-6 15 0,-9-2-137,-13-11 0,-10-6-278,10-11 1,-4-2-1,-1-2 471,-10 0 0,-2-2 0,4-3 0,4 1 0,3-3 0,1-3 0,-1-1 0</inkml:trace>
  <inkml:trace contextRef="#ctx0" brushRef="#br0" timeOffset="50557">8218 8183 14562,'-56'4'402,"0"0"0,0-1 0,0 1 0,0 0 0,-1-1 0,1 1 0,-8 0 0,1 0 1,2 0-1,4 0 0,6-1-413,-20 2 0,17-2 20,17-1 1623,9-3-1506,54-5 1,20-2-55,8 0 0,4 0-362,-12 1 0,1 0 0,6 0 258,0 1 1,7 1-1,2 0 1,-1 1-1,-6 0-434,3 0 0,-5 1 0,8 0 474,-9 1 1,6 0 0,5 0 0,2 0 0,0 0 0,-4 1 0,-6 1-376,11 0 0,-7 1 1,-1 1-1,5 0 361,-9-1 1,3 1-1,1-1 1,0 1-1,-2 0 1,-5 1-12,5 0 0,-4 1 0,-3 0 1,-3 1-228,1 0 0,-4 0 0,-5 0 205,24 5 677,-70 1-630,-42-3 0,-16-3-8,14 1 0,-5-1 49,1 0 0,-8-1 1,-3 1-1,3-1-51,7 0 1,1 0 0,-1-1-1,-5 1 8,10 0 1,-3-1-1,-4 1 1,0 0-1,0 0 1,2 0-1,3-1 7,-3 1 1,3 0-1,1-1 1,-1 1-1,-3-1 17,-3 1 1,-4 0 0,-1 1 0,1-1 0,2 0 0,5-1 58,-1 1 1,4-1 0,3 0 0,0-1 180,-7 1 0,1 0 0,3 0-233,2 0 0,2 0 1,23-4 51,27-1 1,12-4-14,22 0 1,15-2 0,2 0-471,-2 0 1,1 0 0,5-1 407,-7 2 1,5-1-1,1 1 1,0 0 0,-2 0-6,-1 0 1,-2 1 0,0 0 0,5 0-4,-2 1 1,5 0-1,1 1 1,1-1 0,-2 1-1,-4 1-245,6 0 1,-3 0 0,-2 1 0,3-1 90,-4 1 0,2-1 0,0 0 0,-1 1 1,-1 1 147,5 1 0,0 2 0,-5 0 0,-8-1 0,-8 0 0,-3 0 0,11 2 0,0 1 0</inkml:trace>
  <inkml:trace contextRef="#ctx0" brushRef="#br0" timeOffset="51250">12768 8113 21696,'-46'5'-86,"-1"0"0,3-3 1,14 4 45,29 3 180,12-3 20,17-2 0,9-2-82,13-1 0,8-1-1109,-14 0 1,5 0 0,2 0-1,-3-1 1051,8 0 1,-2 0 0,6 0 5,-12 1 0,5 0 0,3 1 0,0-1 1,-2 1-1,-3 0-367,7 0 0,-4 1 0,0 0 0,2 0 345,-3-1 1,1 1-1,1-1 1,-1 1-1,-4 0-87,16 1 0,-3 0 0,-8 1 113,-11-2 1,-6 1-19,21 2-103,-79 0 54,-19-2 1,-13 0 34,5 0 1,-8 0 0,-2 1 0,0-1 13,1 0 1,0 0 0,-1 0-1,-3 1 18,2-1 0,-3 0 1,-1 0-1,2 0 0,4 0 435,5-1 0,3 0 1,1 1-1,-1-1-386,-3 1 1,-1-1 0,1 1 0,5 0-100,-11 0 0,5 1-19,-1-1 0,9 2 235,19 4 61,60-4-170,10-3 0,6-1 748,-2-1 0,4-1-798,1-1 0,6-1 1,-1-1-410,-5 1 0,0-1 0,3-1 411,-6 1 0,1 0 0,2-1 0,1 1 28,5-1 0,1-1 1,-1 0-1,-3 1-458,3-1 0,-4 1 1,-1 0 446,-4 0 0,-2 0 0,-7 1 182,15-2-114,-53 4-99,-31 0 0,-20 3-14,-8 0 0,-8 2-250,15-1 1,-5 1 0,-1-1-1,3 1 226,-6 1 0,1 0 0,-5 1-31,6-1 0,-7 1 1,-2 1-1,3-1 1,7 0-99,0-1 0,5 1 0,-4-1-1383,0 1 1,-6 1-1,-1 0 1,2-1-1,7 1 1525,5-2 0,5 1 0,2-1 0,-16 3 0,6-1 0,-1 0 0</inkml:trace>
  <inkml:trace contextRef="#ctx0" brushRef="#br0" timeOffset="52549">1576 11956 21371,'53'-29'3,"1"1"1,0-1 0,-5 9 0,1 2 0,3 2 0,3 3-1220,0 7 0,2 3 0,3 2 0,1 1 0,0 0 1142,-4-1 0,1 1 0,1 0 1,0 0-1,-1 0 0,-1 1-170,2-1 1,-3 1-1,0-1 1,3 1 0,4 1 246,-7-1 1,4 1-1,2 0 1,3-1-1,-1 2 1,0-1-1,-1 0 1,-4 0-19,-3 0 0,-3 0 0,-1 0 0,0 1 1,1-1-1,1 0 0,4 1 66,-5-1 0,2 0 0,2 0 0,1 1 0,1-1 0,1 1 0,0-1 0,-1 0 0,-1 1 0,-1-1-85,1 1 0,-1-1 1,0 1-1,-1-1 0,0 1 1,0-1-1,1 1 0,-1-1 1,2 1 120,1-1 1,1 1 0,1-1 0,-1 1 0,1-1-1,0 0 1,0 1 0,0-1 0,0 0-30,-4 0 1,0-1 0,0 1 0,1 0 0,-1-1-1,1 1 1,0-1 0,0 0 0,0 1 0,0-1-33,2 0 1,0 0 0,0 0 0,1 0 0,-1 0 0,0 0 0,1 0 0,0-1 0,-1 1 0,1-1-18,0 0 1,0 0-1,0 0 1,1 0-1,-1-1 1,1 1-1,-1-1 1,0 1-1,1-1 1,-1 0-5,0 1 1,-1-1-1,1 0 1,0 0 0,-1 1-1,1-1 1,-1 0 0,1 0-1,-1 0 1,-1 0-8,-1 0 0,0 0 1,0 0-1,-1-1 0,1 1 1,-1 0-1,0 0 0,-1 0 1,1 0-1,-2 0-2,4 0 1,0 0 0,-1 0 0,0 0 0,0 0 0,-1 0 0,0 0 0,-1 0 0,-1 1-6,3-1 1,-1 1-1,0 0 1,-1-1 0,0 1-1,-2 0 1,0 1 0,-1-1-13,10 1 1,-1 0-1,-1 0 1,-2 0-1,-1 0 1,-1 1 56,-1 1 0,0-1 0,-3 1 0,-2 0 0,-2 1-119,14 2 1,-5 1 0,-7 2 516,0 2 0,-18 6-1196,-38 15-61,-32-13 0,-18-4 77,0-2 1,-7-3-1,-5 0 322,17-4 1,-3 0 0,-2 0 0,-2-1-1,-1 0 273,2-1 1,-2 1 0,0-1 0,-2-1-1,-1 1 1,-1-1 150,3 1 0,-2-1 0,0-1 0,-1 1 0,0 0 0,1-1 0,2 1-58,-2-1 1,3 1-1,0-1 1,0 0-1,-4 0 1,-3 1 132,9-1 1,-3 0 0,-2 0-1,-3 0 1,0 0 0,-1 0-1,0 0 1,2 1 0,1-2 0,3 1-118,-3 0 0,4 0 0,0 0 0,2 0 0,-1 0 0,-1-1 0,-2 1 1,-3 0 94,4 0 0,-3 0 1,-1 0-1,-2 0 1,-1 0-1,0 0 1,-1 0-1,1 0 1,0 0-1,2 0 0,1 0-16,1 0 0,1 0 1,0-1-1,1 1 0,0 0 1,1 0-1,-1-1 1,1 1-1,-1 0 0,0 0-17,-1-1 0,0 1 0,0 0 0,0 0 1,0 0-1,0 0 0,0 0 0,0 0 1,0 0-1,0 0-15,0-1 0,0 1 0,0 0 0,1 0 0,-1 0 0,0-1 0,0 1 0,0 0 0,1 0 0,-1 0-9,1 0 0,0-1 0,0 1 0,0 0 0,0 0 0,0 0 1,1 0-1,-1-1 0,0 1 0,1 0-3,-6-1 1,0 1 0,1 0 0,-1 0 0,0-1 0,1 1-1,0-1 1,0 1 0,0-1 4,3 0 1,-1 0 0,1 0 0,0 0 0,0 0-1,0 0 1,0 0 0,1 0 0,0 0 5,-4-1 0,0 1 0,0-1 0,0 1 1,1-1-1,0 0 0,1 0 0,0 0 10,-3 0 1,-1-1-1,1 1 1,1-1-1,0 0 1,2 0-1,0-1 19,-4 1 1,0-1 0,2 0-1,0 0 1,2 0 0,1 0 51,-3-1 0,1 0 0,1-1 0,3 1 0,1-1 189,-2 0 0,2-1 0,2 1 0,4-1-20,-1 0 0,4-1 0,4 1 562,2 0 1,10-2-694,20-3 129,59 1-59,3 3 0,9 1 12,-4 0 1,6 0 0,4 0-120,-17 2 1,3-1-1,1 0 1,2 1-1,1-1-25,-1 0 1,0 0 0,2 0-1,1 0 1,3-1 0,2 1-5,-6 0 1,3 1 0,2-1 0,2 0 0,1-1 0,0 1 0,-2 0 0,-1 1-1,-3-1-116,3 0 1,-4 0-1,-1 1 1,0-1-1,0 1 1,4-1-1,2 1 93,-7-1 0,2 1 0,2 0 0,2-1 0,1 1 0,1 0 1,-1-1-1,0 1 0,-1 0 0,-1 0 0,-4 0-129,9 0 0,-2 1 0,-2-1 1,-1 1-1,0 0 0,1-1 1,2 1-1,2 0 117,-9 0 1,2 0 0,1 0 0,0-1 0,2 1 0,-1 0 0,2 0 0,-1 0 0,0 0 0,0 1 0,0-1-9,1 0 0,0 0 1,0 1-1,1-1 1,-1 1-1,1-1 1,-1 1-1,1-1 1,0 1-1,-1 0 1,1-1 12,0 1 0,1 0 0,-1-1 0,0 1 0,1 0 0,-1 0 0,0 0 0,1 0 0,-1 0 0,0 0 0,1 0-5,-1 0 0,-1 0 1,1 0-1,0 0 1,0 0-1,0 1 0,0-1 1,0 0-1,-1 0 1,1 0-1,-1 1 1,-1-1 1,1 0 0,-1 0 0,0 0 0,0 1 0,0-1 0,-1 0 0,1 0 0,-1 1 0,0-1 0,1 0 0,3 0 1,0 0 0,0 0 0,-1 1-1,1-1 1,-1 0 0,0 0 0,0 0 0,0 0-1,-1 0-11,-2 1 1,-1-1-1,1 0 1,-1 0-1,0 0 1,0 0-1,-1 1 1,0-1-1,0 0 1,0 0-7,2 0 1,1 1-1,-1-1 1,0 0-1,0 0 1,-1 1-1,0-1 1,-1 0-1,0 0-8,3 1 0,0-1 1,0 1-1,-1-1 0,-1 1 1,0-1-1,0 1 0,-1 0-149,3-1 0,-1 1 1,0 0-1,-1-1 1,0 1-1,-1 1 1,-1-1 149,6 1 0,0 0 0,0 0 0,-2 0 0,-3 0 0,-5 0 0,16 0 0,-7 0 0,-4 0 0,-12 1 0,0 0 0,-1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08:38:41.87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6499 2143 19855,'5'-47'1481,"0"-1"0,-1 9 1,-1 8-1014,-1 14-31,-2 15-392,-2 31 164,2 6-143,-2 0 0,1 2 29,-1 20-413,0-17 0,0 3-464,-2 9 0,-1-1-509,1-8 1,0 0 1290,-1 2 1,0 2 0,0-8-1,0-1 1,-2 14 0</inkml:trace>
  <inkml:trace contextRef="#ctx0" brushRef="#br0" timeOffset="449">6701 1934 17267,'-16'-43'1109,"0"1"1,0 0-1,-7-14 1,-4 9-787,3 24 0,-2 7 234,-6 4 0,-2 5 6,-6 7 1,-1 4-2034,-6 6 1,0 3 2016,8 1 1,0 4-182,0 7 1,-1 6-1,3 1-295,-4 11 0,3 3 247,7-11 0,0 1 0,1 4-49,-2 13 0,3 6 1,4-2-164,9-16 0,3-1 0,0 3-155,-4 15 1,0 4 0,5-4-90,10-12 1,4-3-1,2-2-367,1 5 1,7-3-88,12 2 0,10-6 152,14-8 0,7-7 276,-16-8 1,2-1 0,3-2 96,11-1 1,4-2 0,-1-4 86,-3-5 0,-1-3 0,1-3 121,1-1 1,1-2 0,-1-2 76,-1-4 0,-1-2 1,-2-3 81,-3-1 1,-2-3-1,-2-2 52,-4-1 1,-2-2-1,-3-2-103,-5-1 1,-2-2-1,-4-1-113,7-19 0,-7-1-145,-7 11 1,-5-2-68,-8-17 1,-10 0-206,-7 23 0,-6 3-138,-10-16 0,-7 4 20,-6 17 0,-8 6 200,7 10 0,-5 2 1,3 3-13,-3-1 0,0 2 150,5 4 1,-3 2-1,5 1-897,5 0 1,1 2 1083,-7 2 1,2 1 0,-2-2-1,12 3 1</inkml:trace>
  <inkml:trace contextRef="#ctx0" brushRef="#br0" timeOffset="1450">8646 2202 10259,'8'0'3932,"-1"0"-655,-7 0-454,0 0-2451,2 2 169,1 0-297,1 3-102,-1-1 275,-2 2 76,-8 0-67,-8 3-116,-14 1 312,-9-4 404,-2-2-62,6-11-214,8-6-221,8-13-365,10-7-3427,17-12 3563,1 14-132,21-8 220,-3 23 351,9 1 160,2 8-68,9 20-103,-15-1-111,9 25-632,-25 3-492,-6 20-269,-15-23 0,-7 1 403,-7 5 0,-7 2 188,-5-4 0,-5 3 0,1-4 106,-4 5 0,0-2 181,-1-2 0,-3 1 1,3-5 159,5-7 0,1-4 250,-4 2 0,1-5 3948,-16 0-3212,17-38-1310,20-1-578,10-30-50,21 8 373,1 1 242,5 13 1,5 5-244,28 0-72,1-1 115,-22 18 1,1 5 1474,18 9-1223,-9 2 1,1 2-26,-14-4 0,1 1-1045,24 13 1,-1 1-1654,-22-10 0,-2-1 35,7 4 0,0-1 2579,17 9 0,-36-19 0,-1-2 0</inkml:trace>
  <inkml:trace contextRef="#ctx0" brushRef="#br0" timeOffset="1884">9007 1928 21538,'-56'-23'833,"-1"0"0,1-1 0,9 5 0,3 0 0,0 5-145,-12 7 1,2 8-1121,8 3 0,0 5 1034,-12 4 1,-3 7 236,13 2 0,-1 5 0,3 1-376,4 0 0,2 1 0,1 3-758,-7 9 1,2 3 0,4-1 648,1 4 1,5 2-260,11-7 0,2 3 0,4 0-260,3 11 1,6 2-29,2-12 1,3 3 0,5 0-361,8 5 1,5 0-1,3-2-248,1-8 0,3-2 0,1-2 64,1-1 1,1-1-1,3-3 65,2-4 0,3-1 0,0-4 1,11 3 1,3-2 435,-8-6 1,3 0 0,2-4 171,11-2 1,2-3 0,0-4-286,-8-3 0,0-2 0,-1-2 544,-1-1 0,-1-1 0,-1-5 364,13-9 1,-6-7 546,-14 0 1,-3-6-780,-2-2 1,1-5-1,-3-1-169,-4 2 0,-3-2 0,-1-2-398,2-9 1,0-2 0,-3 1 244,0-4 0,-4-1-13,-3 2 0,-3-5 1,-2 7-160,-2 11 1,-3-1 1,-5-8 0,-2-5 0,-6 6-311,-7 14 0,-6 3 81,-10-13 0,-8 3 88,-3 15 0,-3 5 129,7 4 0,0 3-233,-13 1 1,1 3-1134,11 4 1,2 1 1594,-3 0 0,3 0 0,-7 2 0,24 0 0</inkml:trace>
  <inkml:trace contextRef="#ctx0" brushRef="#br0" timeOffset="4384">11896 2336 22567,'17'-39'693,"1"1"0,-1-1 0,4-8 0,-3 7-215,-4 10 428,-9 18-90,-2 1-500,-1 6-97,-2 3-401,0 3 129,0 6 193,-2 10 169,-8 18-154,-8 19-584,4-21 0,-1 3 507,0 3 0,-1 1-42,1 1 1,2 0 10,4-4 0,2 0 122,2 27-117,13-17-346,5-14-114,9-13 449,2-13 374,8-13 572,6-12 239,5-13-84,0-7 387,-6-5-1529,-6 2 0,-8 6 0,-7 10 0,-7 12 0,-5 10 0,-3 7 0,-4 13-456,-2 8-552,-1 13 94,1 5 1,3 16-169,9-4 320,0-3-337,14-2 148,3-14-443,10 3-429,8-15-2005,20-20 1026,-4-17 1612,0-8 632,-29 3 1,-2-3 756,13-23 223,-14 5 1,-1-2-163,-9 12 0,-2-2 185,5-26 0,-5 1-94,-6 3-422,-1 1 0,-3-1 379,-8 17 1,-3 0-85,-2-8 1,-4-3-125,-12-5 0,-7 0 449,-8 3 0,-2 2-351,5 7 0,0 4 92,-3 5 1,0 6 421,4 10 0,-1 3 203,-2 1 1,-4 4-296,1 3 1,-4 1 0,1 4 269,-16 7 0,2 5-503,2-1 1,1 7 236,16 1 1,2 4-1,1 2-463,-10 13 0,1 4 208,7-6 1,-1 3-1,2 5-217,8-3 0,1 4 1,2 1-1,2-1-207,-1 9 1,4 0-1,3 1-111,5-8 0,2 3 0,3-1 0,3-5-408,4 16 1,8-5-259,11 5 0,8-5-123,4-16 1,4-5 338,-1 1 0,6-4 421,0-12 1,9-2-1,2-2 1,-3-4 216,-1-3 1,-1-4 0,3 0 24,13 4 1,4 0-1,0-6 124,-13-7 0,3-5 0,-3-2 1,-5 1 133,6-2 0,0-4 88,-7 3 1,5-3-1,0-1 1,-4-2 191,1-6 1,-4-2 0,-1-1-153,1-2 1,0-1 0,-3-1-262,-2 1 1,-2-1-1,-4-2-176,-6-1 1,-3-3 0,-3 1 538,1-9 0,-4-2-612,-5 3 1,-1-3-1,-5 1-401,-5-8 1,-8 2-605,-11-4 1,-7 7 356,1 21 0,-6 6 251,-15 0 0,-7 7-1010,-9 7 1,0 4 729,10 0 0,0 3 809,4 3 0,-3 2 0,10 0 0,3 2 1,-10 4-1</inkml:trace>
  <inkml:trace contextRef="#ctx0" brushRef="#br0" timeOffset="5241">15425 2117 25684,'-43'-6'390,"-1"1"0,3 0 1,2 2 14,-17 8-50,14-1-1468,5 1 0,1 0 1311,-4 0 115,0 0 0,-3 1 555,-10 2-33,17-3 1,2 0 114,-5 1-67,16-3-104,13-1 624,6 1-1403,0 3 0,-2 6 0,-2 9 0,-1 1 0,-9 29-101,4-8-374,3-10 1,0 0-254,-1 10 46,-3 17 433,9-26 10,0 10 54,4-23 74,2-10 131,0-6 499,0-4-614,5-10-92,3-6 49,14-15 112,12-4 123,14-1 44,-20 18 0,1 2 138,1 3 1,1 1 366,25-3-68,-5 8-344,-8 14-172,-3 9-241,-6 13-365,-6 8-268,-10 5-317,-12 3 79,-19 3 175,-16 1 321,-2-21 0,-4-3-786,-16 10 734,9-16 0,-3-5-1374,12-9 1,1-4 2071,-4 2 0,1-2 1,-9-1-1,20-2 0</inkml:trace>
  <inkml:trace contextRef="#ctx0" brushRef="#br0" timeOffset="5674">15024 1809 27398,'-5'-5'986,"-23"-8"0,-8 0-591,-15 6-1366,10 2 1,-7 1-1,4 3 1503,6 4 0,0 6 101,-21 9 1,-1 6 101,18 0 1,1 4-555,7-3 0,-2 2 0,2 2-4,0 3 1,2 2 0,1 1-13,2 3 0,1 2 0,2 1-20,3 2 0,3 1 0,2 1-296,4 0 1,2 0-1,3 1-191,5 0 0,3-1 1,3 0-242,4-2 1,3 0 0,3-1-335,3-1 1,3-2-1,3-1 352,3-2 0,3-1 0,2-3 180,5 0 0,1-3 0,4-2 101,4-1 1,3-2 0,2-3 137,4-1 1,2-2-1,2-3 218,2-2 1,1-3-1,0-3 145,-1-2 1,0-4-1,1-3 115,-12-4 1,2-3 0,-1-2 0,-4 0 489,18-5 0,-3-4-267,-10-3 0,2-4 0,-6-1-53,-2-7 0,-3-4-274,-7 6 0,1-4 0,-2-1-210,-3-2 0,-1-3 0,-2 0-94,-3-1 1,-1-2 0,-4-1 13,-3-5 1,-3-2 0,-5 2-361,-7-10 1,-7 2-252,-1 4 1,-10 6-79,-20 8 1,-11 9 264,-2 7 1,-5 5 101,7 4 1,-3 0 0,-3 3-2075,6 4 0,-2 2 1,1 2-1,4-1 1595,-19-1 0,5 2 0,0 2 0,12 2 0,30 2 0</inkml:trace>
  <inkml:trace contextRef="#ctx0" brushRef="#br0" timeOffset="16275">6382 2042 8765,'-10'-1'3793,"2"0"-2890,8 1 3242,0 0-2488,-35 0-469,13 3-466,-23-1 303,11 7 198,12-3 131,-8 2 79,11-3-657,5-3-97,5-1-224,3-1-260,3 0-110,2 0 861,0 0-653,5 0 16,7-2 206,20-1-23,4-2-73,9-2 91,-10 2 23,-6-1-181,-6 1-352,-3 0 0,0 0 0,-1 1 0,-4 1 0,-6 2 0,-5 1 0,-2 1-533,2 7-607,-1-3-2,2 7-49,-2-4 207,2 7 76,-2 5 216,0 11 235,-3 19 808,-7-2 207,0 2 14,-10 3-271,7-23 1,0 0-76,-1 1 1,0 1-1,-2 4 1,1 0 41,-6 21-25,2-5-155,5-5-192,7-3-76,6-6-166,7-7-691,5-8-1197,4-8-2723,1-8 4919,-2-5 0,-6-2 0,-4-1 0</inkml:trace>
  <inkml:trace contextRef="#ctx0" brushRef="#br0" timeOffset="16965">6403 2406 19703,'-45'0'606,"-1"0"1,6-1 0,6 2-277,17 3-196,5-1 170,-1 3-153,4-2-17,-4 3-16,5-1-34,1-2-23,4-2 107,3-1 146,6-1 67,19-1-325,0-2 0,27-5-6,-3-1-242,-16 2 1,1-1 205,1 0 0,0 1 5,-1-1 1,0 1-73,26-6 64,-13 3 1,-14 3-1,-14 4 0,-11 1 6,-8 3 436,-11 3-419,-11 2 61,-16 5-67,-11 3-23,-11 2-277,27-8 1,0 1 279,-1 0 0,0 0-8,2 0 0,0-1 6,-25 8-6,14-5 6,12-3 22,12-4-17,4-1 28,4-2-5,2 0 565,3-1-554,2 0-28,4 0 16,7-2-33,8-4 17,13-4 17,12-3-34,7-1 17,0 1-17,-3 0-34,-4 3-336,-5 3-2066,-1 2 2436,1 2 0,-16 2 0,-3 0 0</inkml:trace>
  <inkml:trace contextRef="#ctx0" brushRef="#br0" timeOffset="17883">17028 2297 14202,'3'-6'5708,"-1"2"-3294,-2 4-1473,41-64-342,-29 46-490,10-20 1,-3 12-15,-19 34 56,-6 16-33,-7 19-79,3-14 0,-1 2-200,-2 5 0,-1 0 136,-1 3 0,0 1-424,1 1 0,1 1-49,3-1 0,1-1-508,2-1 0,3-2-1344,2-3 1,4-3 2349,12 21 0,-6-25 0,5-11 0</inkml:trace>
  <inkml:trace contextRef="#ctx0" brushRef="#br0" timeOffset="18283">17404 2052 12746,'-34'-53'2061,"0"1"0,9 9 1,-3 7-1281,-8 16 0,-2 8-1130,7 8 0,-2 6 733,-17 3 0,-2 7-115,1 9 0,1 6-155,14-4 0,0 3 0,0 2-486,-1 4 0,-1 2 1,2 2 402,0 4 1,1 2 0,1 1-15,1 3 0,2 1 0,3 3-505,8-5 0,2 3 0,1 1 0,3-4 486,-1-2 0,3-1 0,1 0 0,3 5 0,2 1 1,6-2-375,15 12 1,8-4 358,1-9 1,6-1-429,9 1 0,8 2 0,-2-7 411,1-5 1,4-6-3,2-5 1,7-2 0,-2-5 80,-14-9 1,-1-4-1,1-2-17,11-1 0,2-2 0,-1-3 16,-2-4 1,0-2 0,-1-3 28,-4-4 0,-1-3 0,-1-5 14,3-10 1,-2-6 0,-4 1 20,2-5 1,-5-1-100,-11 8 0,-3-3 1,-3-2 20,-4-5 0,-4-2 0,-2 0-16,-4 9 1,-1 0-1,-1-2 14,3-15 0,0-3 0,-8 1-6,-10 9 1,-6 1-1,-1 5-30,0-2 0,-6 3-30,-6 7 1,-6 2 0,-1 4-193,-7 5 0,-3 4-846,-12-4 1,-4 2 1075,-3 4 0,4 4 0,24 7 0,3 1 0,-23-2 0</inkml:trace>
  <inkml:trace contextRef="#ctx0" brushRef="#br0" timeOffset="19740">6123 5975 16594,'2'-10'2192,"5"-25"1,2-7-305,1-3-1493,-1 1 0,1 0 215,-1 4-156,-5 21-314,-1 8-34,-2 9-83,3 14 33,0 14-11,1 22-73,-2-15 0,-2 1-508,-1 7 0,-1 0-198,-1 5 1,-1 1-976,0 1 1,-2 2 1708,0 2 0,0-4 0,-1 8 0,2-11 0</inkml:trace>
  <inkml:trace contextRef="#ctx0" brushRef="#br0" timeOffset="20140">6276 5475 18481,'-49'-31'574,"0"0"1,0 0-1,2 3 1,0 4 0,3 10-359,-4 19 0,2 12-1010,-5 3 0,0 6 904,15-3 0,0 3 0,1 3-589,-4 6 1,1 3 0,2 3 515,-3 6 1,3 4-1,1 3-27,9-9 0,1 1 0,1 2 0,2 1-10,2 1 0,1 2 0,2 0 0,2-2-6,0 5 0,2-1 1,4 0-23,2 4 0,4 2 0,8-3-171,8-9 1,6-3 0,2 0 143,0-1 1,3-1 0,4-3-245,8 1 0,5-3 0,3-6 250,-1-10 1,2-6-1,2-3 17,4-3 1,1-3-1,2-5-206,6-3 0,1-4 0,0-4 250,-11 0 1,0-2-1,0-2 1,0-2 26,1-3 0,1-1 1,0-3-1,-2-1 26,1-2 1,-1-1 0,-1-2 0,-2-2 23,-2 0 1,-1-2 0,-2-1-1,-2-2-8,-4 1 0,-2-2 1,-2-1-1,-4-2 28,5-12 0,-4-2 0,-6-1-77,-5 1 0,-5-1 0,-6 0-21,-5 1 0,-5 1 0,-5 2-2,-4 3 1,-6 2-1,-4 3 16,-6 3 0,-6 4 0,-3 3-33,-6 4 1,-4 3 0,0 3 1,6 5 0,1 3 1,-3 1-102,-11 2 1,-3 3 0,-1 3 106,-2 2 0,0 3 0,4 0 0,-1-1 0,4 0 0,-5 3 0,0 0 0</inkml:trace>
  <inkml:trace contextRef="#ctx0" brushRef="#br1" timeOffset="40533">10465 2335 14141,'3'0'4060,"-1"0"-2754,-2 0-925,1 3-219,-1-1 342,1 6-336,-1-5 168,-2 3 56,1-3 56,-2 0 258,-2 1-499,0-2 365,-10 1-393,4-2 342,-16-1-353,14-3 380,-16-10-228,16-4-96,-3-9-78,10 1-85,4 3 51,10-5-84,5 10-16,3 0-12,11 7 5,-1 7-5,3 0-11,14 9 5,6 15 12,-9 0-12,-15 4 1,-5 6-12,-15 17-245,-7 11 251,-14-21 0,-8-1-272,-4-2 1,-5 1 250,-2 1 0,-3 3 1,0-2-406,5-5 1,0-2-1,0 0 442,-4 2 1,0 1 0,3-5 11,4-3 0,2-5 27,-18 8 303,22-23-251,5-10 407,7-12-464,15-11-22,11-3 1375,2 6-1392,31-4 6,-19 15 8,7 4 0,3 3-20,13 10-255,-13 0 1,1 3 120,14 9-292,-19-2 1,2 1-1319,-1 2 0,1 0-1244,-1-1 0,-2 0 2994,2 0 0,-5-3 0,-4-1 0,-13-8 0</inkml:trace>
  <inkml:trace contextRef="#ctx0" brushRef="#br1" timeOffset="40934">10800 2093 17585,'-44'-28'842,"1"1"1,0-1-1,0 4 1,1 1-1,2 6-668,4 4 0,-2 7-1714,-7 9 1,-4 5-1,4 2 1624,11-1 0,1 3 9,-13 8 1,-6 4-1,8 1 421,14-3 1,3 3-458,-4 6 1,-3 4 0,1 3-4,-2 11 0,1 4 1,1 1-188,8-12 1,-1 1 0,2 2-1,0 1 141,-3 8 1,2 3-1,1 0 1,4-1 0,2 6 0,5-1 1,3-3-12,3-11 0,2-3 0,9 0 2,11 7 0,10 0 0,4-7-390,15-7 1,7-6 381,0-3 1,6-1 0,2-6-5,0-10 1,2-6 0,-1-2 7,-9-2 0,0-2 1,1-3 1,-2-1 1,1-3 0,1-1-1,0-3 102,2-4 0,0-3 0,0-1 1,0-1-93,0-1 0,0 0 1,0-1-1,0-3 11,-8 3 0,1-2 0,0-1 0,-3-2 0,-4 1 18,12-14 1,-6-1-1,-4-2-80,-7 1 1,-2-2 0,-6-1 84,-5 1 1,-4-1 0,-5 0-175,-6 3 0,-5-1 0,-3 3 160,-2-8 0,-9 3 3,-12 7 1,-9 1 0,-1 5 3,-11 1 0,-5 5-30,2 1 1,-4 1 0,2 3-32,-2 5 1,-1 5-621,6 3 0,-1 2 1,5 2-1655,10 1 1,1 2 2235,-18-2 0,5 1 1,20 3-1,3 0 1</inkml:trace>
  <inkml:trace contextRef="#ctx0" brushRef="#br1" timeOffset="42266">7882 5947 14857,'-4'-6'2599,"1"0"-632,3 6 149,0 0-1998,3-18-23,0 15 62,4-10-28,0 22 40,0 4 99,-1 3 52,-4 3-29,-10 3-84,-8 2-33,-13 0 83,-5-6 124,0-7 50,5-9-78,6-11-90,7-9-33,5-13-95,5-8-51,4-4-45,5 11 23,10-6-79,8 18 6,0 1 16,12 11 40,-2 16-51,12 10-5,3 17 5,-24-11 1,-3 4-318,-3 5 1,-5 4 280,-7 5 0,-7 2-25,-7 6 0,-7 0-12,-7 4 1,-6-1-401,7-17 1,-2-1-1,-2 0 466,0-2 0,-2-1 0,0-2 32,-13 10 1,-1-4-246,5-7 1,1-6 295,7-7 0,2-7 99,-12-9-46,13-17 517,13-14-494,6-3 1225,13 1-1343,12 3 626,16 7-637,15 7-23,-2 7-3,-13 6 1,3 2-202,9 3 1,4 2-321,13 1 1,2 1-345,-11 0 1,1 1-119,5 2 1,-4 0-2516,7 1 2913,-25-4 0,-2-2 0,1 2 1,-9-5-1</inkml:trace>
  <inkml:trace contextRef="#ctx0" brushRef="#br1" timeOffset="42657">8326 5677 14883,'-47'-22'621,"1"1"1,-1-1 0,0 1-1,-13-5 1,-1 3 0,3 9-1084,14 12 0,1 6 0,0 2 742,-2 2 1,0 3-1,1 2-69,0 3 0,1 3 0,1 2-198,1 4 0,0 2 0,3 3 52,1 3 1,2 3-1,1 2-39,1 5 0,3 1 0,1 3-17,1 4 1,3 1-1,2 2-13,2 3 1,3 0-1,2 2-240,2 0 1,3 1-1,4 0 210,4-2 1,4 1-1,4-2-63,3-1 0,4-2 0,4-2-267,6-3 1,4-3 0,5-4 136,5-4 1,5-4 0,4-6-4,7-4 1,4-5 0,2-5 107,-9-6 0,1-3 0,2-3 0,2-3 70,1-3 1,3-4-1,2-2 1,-1-1 0,-3-1-84,-5 1 1,-1-2 0,-1 0 0,-1-1 0,0 0 148,12-4 0,0-1 0,-2-1 0,-3-3 61,-9 1 1,-1-3 0,-4-1-1,-3 0 88,-3-4 1,-4-1-1,0-3 31,3-6 0,-1-4 0,-5-1-39,-6-1 0,-3 0 1,-5-2-37,-2 0 1,-4-1-1,-3 0 189,-5 1 1,-4 0-1,-3 1-151,-4 1 0,-3 2 0,-5 2-64,-4 2 0,-5 3 1,-5 3-22,-15-1 1,-6 4 0,2 4-65,-5-2 1,-2 5-92,2 6 1,-6 3 0,3 4-3195,10 6 0,3 3 0,1 1 2828,-9-2 1,2 1 0,1 1 0,10 3 0,26 0 0</inkml:trace>
  <inkml:trace contextRef="#ctx0" brushRef="#br0" timeOffset="53582">10129 6071 18861,'-15'35'2033,"-1"-5"-899,0-19-283,-7 0-450,6-4 97,-7-3 65,10-3-188,-4-8 140,2-7-207,1-23-229,7 8 83,3-24-11,13 13-56,5-10-33,8 6-28,12 5-34,-3 18 0,-1 7-40,-2 17 18,-4 10-17,7 13-6,-5 16-8,-17-5 0,-5 2-15,-5 21-903,-12-7 0,-10 1 769,-6-10 1,-5 0 40,3-6 0,-3 2 1,-2 1 18,1-5 1,-2 1 0,-1-1-1,2-2 147,-3 2 1,1-2 0,0-1 42,2-2 1,1 0 0,4-5 371,-14 5-67,34-34-29,13-18-119,13-5 0,8-3-113,2 1 1,3 0-149,3-1 1,2 1 108,4 4 1,2 4-38,-9 7 1,1 1-14,7 0 0,1 2-17,7 3 0,0 3-70,-7 3 0,1 1-129,7 3 0,-1 1-196,13 3-470,-22-2 1,-2 1-1766,19 2-2272,-15-2 1,-2-1 3533,7 1 0,-6-1 1,-31-5-1</inkml:trace>
  <inkml:trace contextRef="#ctx0" brushRef="#br0" timeOffset="53982">10744 5572 16315,'-52'-32'883,"0"0"1,0 1 0,-5 1 0,-1 2 0,3 12-439,2 17 1,0 10-820,9-4 0,-2 2 0,0 4 579,-9 9 1,-1 6-1,2 2-673,7 0 0,2 2 1,0 3 493,5-2 1,0 3-1,1 2 1,4-2-20,2 0 1,3 0-1,0 5-386,0 6 1,-1 7 0,1 1 0,5-4 372,3 1 1,5-2-1,0 2 0,-1 2 1,0 2-1,2 2 1,5-4-257,6 2 0,5-2 1,5-3 233,3-3 0,5-2 0,1-3-3,8 5 0,5-4-53,16 2 1,7-7-12,-3-13 0,5-5-12,4-4 1,7-3-1,0-4 38,-5-4 0,0-5 0,2-3-101,-5-2 1,3-3-1,-2-1 1,-3-2 167,0-1 0,-4-3 0,2-3 11,-6 0 1,3-3 0,-1-1 0,-3-2 348,3-3 1,-3-3-1,0-4-326,-1-2 0,1-4 1,-1-3-1,-4 0-6,2-7 0,-5-1 1,-3-4-220,-9 9 1,-2-4 0,-2 1 0,-5 2 228,2-16 1,-9 1 21,-5 14 0,-4-1 0,-6 2-172,-15-14 1,-5 4 163,7 8 1,-5 3 14,-13 4 1,-7 2-1,3 7-51,11 12 0,-3 3-72,-15-6 0,-8-1 1,7 5 487,17 7 0,-1 2-3707,-8-3 0,-6 0 0,9 2 2581,-2 2 0,-8-3 1,41 11-1</inkml:trace>
  <inkml:trace contextRef="#ctx0" brushRef="#br0" timeOffset="55565">12155 5989 19367,'11'-58'1370,"0"0"1,-1 7-1,-2 8-608,-2 16-204,-3 13-446,-2 8-43,-1 6-1,-2 6 137,-4 9-47,-7 15-46,-11 17-70,9-16 0,-2 2-359,-1 5 1,-1 0 327,2 3 0,0 0-6,3-1 1,1 0-3,4-5 0,3-1-3,1 23 22,11-17 51,6-14 106,8-13 51,7-12 717,9-14-801,12-13-85,-21 9 1,2-3-146,1-3 1,1-1 142,-2-1 0,0 0 2,-2 1 1,-2 1 78,15-16 0,-14 15-67,-13 12-51,-8 9 6,-8 14 0,-7 11-16,-10 20-7,-8 14 0,11-22 1,0 1-107,0 2 1,0 1 58,2 1 0,2 1-48,2-2 0,4 0-44,2-4 0,4-2-146,11 21 16,12-17-16,11-16-95,11-15-34,11-18 260,-21 0 1,0-3-181,4-6 0,-1-4 284,3-4 1,-2-3 32,0-4 1,-2-4-363,-1-5 1,-3-2 389,-2-5 1,-3-2 5,-5-2 1,-4-1 10,-5 2 1,-8 0 5,-8 3 1,-8 2-15,-10 3 0,-9 3 0,-9 1 0,-8 5-8,11 13 0,-3 3 0,-1 1 3,-4 2 1,-2 1-1,-1 3-384,-1 1 0,-2 4 1,0 1 394,-1 2 1,-1 2 0,1 4-12,0 2 1,-1 4 0,1 3-8,0 3 0,-1 3 0,2 4-636,-2 6 0,1 4 1,1 4 617,11-4 1,0 3 0,1 2 0,2 2-1,-1 4 1,1 2 0,1 2 0,2 1-3,1 2 0,2 1 0,2 2 0,2 0-14,3-1 0,3 2 0,2-1 0,3 1-264,0 10 0,5 1 0,7-3 231,6-5 0,6-2 0,6-3-21,4-6 0,6-2 1,4-4-44,5-3 1,5-4-1,2-2-24,5-4 0,3-3 0,2-3-34,5-2 1,2-4 0,2-2 63,-12-3 0,0-2 0,2-1 0,0-3-167,2-1 0,1-2 0,0-1 1,0-2 273,0-2 1,0 0 0,0-3 0,-1-1 32,-2-2 0,0-1 0,-2-2 0,0-2 56,9-7 0,-1-2 0,-3-3 15,-7-1 0,-2-2 0,-3-2-24,-6 0 0,-3-2 0,-4-1 3,-4 0 1,-4-2-1,-2 0 4,-5 0 0,-2 0 1,-5-1 31,-3-16 1,-10 1-59,-9 17 0,-5 0 0,-1 5-62,-4-2 1,-5 4-63,-4 7 1,-6 1 0,0 5-563,-8 5 0,-3 4 630,6 3 0,-3 1 0,4 1 0,4 1 0,3 1 0,4 4 0,0-1 0</inkml:trace>
  <inkml:trace contextRef="#ctx0" brushRef="#br0" timeOffset="56925">14456 6084 21870,'-20'-16'807,"-4"3"-678,5 13 240,-26 0-223,6 1-17,-22 1-28,8 1 11,1 0 28,5-1 11,7-1 17,8 4-135,13-1 29,2 5 11,8 4 28,-3 7 11,-1 9-68,3-4 96,-3 22-61,5-11-12,-3 18-22,4-9 11,0-3 45,2-6 11,3-8 16,1-9 91,1-8 95,0-6 123,0-4 0,0-1-202,0-5-157,0-6-44,1-7-6,4-9-23,0 5-16,17-11 6,-1 14-12,16-3 0,0 13-11,5 9-6,1 11-5,1 12-28,-4 13-23,-8 7-22,-15 6-337,-18 4 281,-16 0-23,-15-1 87,12-27 1,-2-2-121,-27 18-118,-3-8-336,-4-10-632,3-10-1218,6-9 2528,7-17 0,21 6 0,5-6 0</inkml:trace>
  <inkml:trace contextRef="#ctx0" brushRef="#br0" timeOffset="57347">14092 5885 17271,'-44'-16'717,"0"1"0,0-1 0,-18-3 0,3 11-222,11 23 1,4 9-846,11-7 0,1 4 480,-1 5 1,0 4 0,2 2-984,-5 10 0,3 4 918,5-7 1,0 3-1,1 2-24,0 2 0,2 0 0,2 2-73,2 0 1,3 0-1,2 1 43,3-1 0,2-1 1,2 1-25,4-3 0,3 1 0,2-2-46,7 19 0,7-2-45,6-4 1,8-3-7,9-5 1,8-5 10,-9-17 0,4-3 1,2-3-71,7-2 1,4-3 0,1-3-402,7-2 0,2-4 0,2-2 456,-13-3 1,1-3 0,0-1-1,0-1 76,1-2 0,0-1 1,1-2-1,-1-4 126,7-6 0,1-4 1,-2-2-1,-4 1-23,-3 2 0,-3-1 1,-2-5 53,-4-2 0,0-5 0,-3-2 0,-7 0 0,-7 0 1,-7-2-1,0-2-50,4-8 1,0-4-1,-3-1-23,-3 0 1,-2-1 0,-4-2 35,-2-6 0,-4-3 1,-2 5-30,0-2 0,-5 2 1,-7 10 0,-5-1 0,-5 8-263,-11 6 0,-6 6 161,-12-6 1,-5 3-49,15 16 1,-2 2 0,-3 2-154,-9 2 1,-4 4-1,4 0-499,-3 0 1,0 4 747,2 3 0,-4 4 0,11-1 0,3 0 0,-17 6 0</inkml:trace>
  <inkml:trace contextRef="#ctx0" brushRef="#br0" timeOffset="58198">16047 5930 13900,'0'-9'3055,"-2"-26"1,-4-5-1796,-5 8-994,5-8 0,-3 2 866,-19 12-802,6 17-190,-15 8-67,9 13 36,-2 14 0,0 9-62,4-2 1,0 5-737,1-1 1,-1 4 0,2 1 693,4 1 1,1 0 0,3 0-3,-5 9 0,4 3 0,6-1 1,4 3 0,5-3-16,8 1 1,4-2 7,-5-10 1,1 0-1,6-2-27,19 12 1,12-7 5,-3-16 1,6-5 0,-1-1 11,-8-2 0,-1-1 0,6-2-442,3-3 1,6-2 0,4 0 0,-1-3 0,-3-2 426,9-2 0,-2-4 0,4-1 23,-11-1 1,4 0-1,2-1 1,-3-1 0,-3-1 11,10-2 1,-5-1-1,3-5 35,-1-5 0,3-4 0,-1-2 0,-6-1-309,-6-1 0,-4-2 0,1-2 311,0-1 1,2-3 0,-1-1 0,-5-2-1,-4-6 1,-5-1 0,-4-3-8,-3 0 1,-3-2-1,-3-1 0,-4 1 1,-3-2-1,-3 1-111,-4 1 0,-2 1 0,-4 0 124,-9-18 1,-9 3 13,-10 6 1,-10 6-73,6 19 0,-4 3 0,-3 3 41,-7 1 1,-4 3 0,1 3-25,7 3 0,1 2 1,-5 2-9,-6 2 0,-7 1 1,0 2-1,3 2-16,0 2 0,2 2 0,-4 1-8,-1 1 1,-5 1 0,1 1 0,5 1-53,5 1 1,5 1-1,-2 4-361,1 3 1,-1 4 0,0 2 0,6 0-485,5 1 1,4 1-1,0 2-2357,-12 9 0,-1 2 0,7-2 2865,8 0 0,8-2 0,-3 10 0,23-31 0</inkml:trace>
  <inkml:trace contextRef="#ctx0" brushRef="#br0" timeOffset="58608">16325 5981 23738,'45'-20'161,"0"1"0,1 0 0,14-8 0,-5 10-88,1 23-28,-13 13 17,-10 21-18,-17-1 1,-3 2-54,-5-10 1,-1 0 22,1 20 0,-4 2-31,-4-7 1,-2-1-24,1-8 1,0 0-191,-1 11 1,0-2-857,1 5-690,0 7-828,0-14 335,-1-15 2269,-5-9 0,4-14 0,-3 0 0</inkml:trace>
  <inkml:trace contextRef="#ctx0" brushRef="#br0" timeOffset="58798">16572 6363 25830,'33'-29'-51,"0"0"1,-1 0 0,15-12 0,-4 11-1004,0 22-361,4 3 0,-31 4 0,3 0 0</inkml:trace>
  <inkml:trace contextRef="#ctx0" brushRef="#br0" timeOffset="65466">2341 2401 15087,'-50'2'994,"1"0"1,-1 0 0,1 0 0,0-1 0,8 1-468,-7-1-371,6 0-105,19-1-124,49-7 45,1 1-42,15-3 0,8-1-1239,-1 2 1,3 0 1205,-8 1 1,3 1-1,0 1-22,0 0 0,-1 1 0,0 1-653,1 2 0,-1 1 0,-4 0 651,0 1 1,-5 2-215,23 14 285,-63 5 61,-27 14 6,2-14 1,-6 0-360,-8 2 0,-3 1 437,-6 0 1,0 0 61,0-1 1,-1-1 571,3-1 0,2-2-507,4-2 0,3-1 838,7-4 1,3-2-960,-10 4-4,29-8 47,17-7-58,38-9-98,-11 1 0,3-2 237,14-3 0,5-2-230,-7 1 1,4-2-1,-2 1-163,-7 2 1,-1-1-1,-1 0 221,20-6 0,-5-1-27,-12 2 0,-6-1-30,6-13 117,-21 8 1,-6-2-42,-10-19 17,-25-11-55,-11 20 105,6 13 1,-2 2 424,-15-12 202,-5-4 578,11 11-735,12 8 1061,12 11-1562,4 4 31,5 16 61,0-1 1,1 39-37,7-2-112,-3-17 0,1 1-632,5 7 0,1 1-282,-1-1 0,-1 2 866,1 19 1,-2 0 0,-2-26 0,-1-2-1,-4 1 1,1 0 0</inkml:trace>
  <inkml:trace contextRef="#ctx0" brushRef="#br0" timeOffset="67507">2247 6111 16717,'-57'-2'1400,"0"0"0,9-1 1,6-1-819,1-8-268,22-4-163,21-2-123,21-4-50,28-3-4,-13 11 1,6 1-1206,10 0 0,1 2 1186,-7 2 0,0 1-106,13 1 0,1 4-1649,-6 8 1,-3 4 1687,-14-5 0,-3 3-124,1 11 1,-14 5-292,-47 20 462,0-13 1,-6 1 69,-11 3 1,-5 0-498,-7 1 0,0-1 531,9-8 0,0-1 91,3-2 1,-1 0 0,3-2 520,3-2 0,1-1-584,-10 6 0,4-1 28,4-1 2571,32-12-2593,32-11-85,33-13-33,-16 1 1,3-2-412,8-5 1,3-2 464,-17 6 0,1-1 1,-2-2 5,0 1 0,0-1 0,-2-1 38,14-11 0,-4-2 710,-9 0 1,-5-3-619,-10 2 1,-5-1 13,-7 1 1,-6 1 238,-13-24 112,-16 12 295,-14 12-317,-7 12-85,2 10-190,8 6-118,11 12 1334,12 7-1390,9 4 544,15 15-555,14 4-20,-7-12 1,4 1-21,2 3 1,1 0-293,1 1 0,-1 1 108,-4 0 0,-3 0-196,5 18-1401,-23-14 1,-7 1 1792,-23 20 0,8-7 0,-4-17 0</inkml:trace>
  <inkml:trace contextRef="#ctx0" brushRef="#br0" timeOffset="68317">2273 850 30169,'0'-8'-1075,"0"1"106,0 7 3629,0 0-1357,-7-38-2795,-5 53 2275,-6-15-331,8 28 1,3 11-1020,2-2 1,0 0 918,2 19-298,8-20 0,5-2-1956,10 3-259,18 9 6235,3-27-4866,3-10 338,7-18 1687,-18 1-75,4-19-1158,-21-1 0,0-15 0,-6-9 0,-4-5 0,-2 3 0,-1 7-9,-2 13-1839,1 14 92,-1 10 204,3 12-45,5 11-737,4 12-609,4 13-906,1 9-3523,-1 4 7318,-2-7 0,-5-15 0,-4-15 0</inkml:trace>
  <inkml:trace contextRef="#ctx0" brushRef="#br0" timeOffset="68966">2844 1029 18151,'20'-45'1415,"0"0"0,-2 8 1,-5 7-873,-11 17-487,-2 10-84,1 7 62,2 8-1,3 11 1,3 11-12,2 7 1,-1 4-6,0-2 5,-4-3 34,-1-7 67,-4-7 129,-5-7 213,1-9 22,-2-5-201,-1-7-68,0-6-61,-1-10-79,3-10-10,10-9-46,10-4-5,12 3 0,6 8-6,0 12-11,-4 10-5,-4 12 5,-3 9 0,-4 13 0,-2 8 11,-4 3-17,1-3 1,0-2 16,-4-14-22,2-2 39,-7-13 78,1-1 6,1-8 62,3-13-129,-3 2 78,1-21 17,-7 2-62,0-2 258,-2-24 45,-1 21-258,-1-3 90,-1 18-151,2 21-62,0 0-40,0 7 18,2 5 39,3 17-28,2-3 27,14 20-49,12-6 2,-7-13 0,4 0 6,17 2 0,2-2-137,-15-6 1,1-2 108,14 2 0,-2-1-127,-5 3-111,-5 3-34,-23 2-67,-25 0-527,-34 6 382,6-10-387,7-9 0,0-1-3300,-9-5 4224,1-3 0,22 0 0,14-2 0</inkml:trace>
  <inkml:trace contextRef="#ctx0" brushRef="#br0" timeOffset="69349">3997 980 19154,'0'-3'3837,"0"0"-2729,0 3-794,-62-9-73,30 31-227,-4-20 0,3 4 19,13 40 1,16-12-17,11 7 11,18 3-23,9-11 1,14-2 0,-14-16 16,2-5 62,-15-6 56,1-5 123,-5-12-61,-8-7-6,-5-12-100,-8 6 55,-11-6 34,-12-2-90,-9-2-73,6 8-11,0 9-44,19 14-247,0 1-454,8 3-2234,5 10-2264,13 2 5232,5 6 0,-3-7 0,-5-4 0</inkml:trace>
  <inkml:trace contextRef="#ctx0" brushRef="#br0" timeOffset="69867">4306 917 23635,'22'24'52,"-1"1"0,2 1 0,-3 0-40,9 22-7,-13-20 1,-2 1 33,0 25 17,-9 1 62,-16 0 78,-11-23-68,-1-13 371,-9-10-197,12-16 1,-2-19-264,12 1-5,16-21-40,4 21-39,10-2 1,4-1-198,22-12-618,-10 11 1,4-1 386,-3 6 0,1 1-199,1 0 0,0 2-66,-2 1 1,-2 1-3,-2 2 1,-2 0-219,19-12 723,-16 1 493,-14 1 336,-15-1-85,-7 5 886,-10-5 868,-5-2-1082,2-1-329,2-3-510,10 14 436,1 1-565,2 12 709,0 3-927,0 18 215,2 5-210,2 13 0,1 7 0,1-4 0,1 1-1127,3 21 1,1 2 902,0-5 0,2-1-323,0-1 1,0-1-670,0-2 1,-1-2-846,-3-5 0,-1-3 2061,2 24 0,-8-28 0,-2-18 0</inkml:trace>
  <inkml:trace contextRef="#ctx0" brushRef="#br0" timeOffset="70833">4833 1078 22918,'-17'-29'-62,"0"-1"1,31-16-79,45 46 2,-15 1 1,2-1-517,-7-2 1,-1-1 305,-2 0 1,-2-1-498,27-9 492,-16 2 130,3-6 497,-26 7 463,3-5-110,-18 8-324,-7 2 711,-12 2-209,2 2-32,-18 1 184,-4 7-689,0 1-172,1 7-74,16-1 0,9 2 29,11 0-12,11-2 0,14-2-5,11-3-23,6-5-11,1-8 6,-2-6 5,-5-9-11,-7-6 45,-11-4 50,-10-1-22,-10 3 16,-10 3-27,-9 6-22,-9 5 4,-6 6-16,-4 5-22,7 6-28,-10 13 22,16 4-34,-7 14-107,13 6-228,8 8-572,13 8-627,12 1-258,17-6 95,14-11 885,-18-27 0,2-3-507,4-3 0,0-4 457,23-1-664,-12-8 0,1-4 1190,-15 2 1,0-4 1226,6-5 0,2-4 0,-4 0-208,-7 3 1,-2-2 22,6-9 1,-5 0 592,-8-1 1805,8-25-2230,-14 22 1188,5-28-1261,-25 35-353,-12-3-179,-19 18-111,-13 13-57,-6 12-51,4 12-49,15 4-6,15 2 1098,16-4-1081,15-4-40,13-7-44,12-6 5,9-7 68,2-13 44,-16-4 0,-2-2 17,11-11-6,-13 1 1,-2-4-405,5-22 460,-12 13 1,-1-3-421,-1-3 1,-1-2 486,-3 0 1,-3-1 98,-1 4 0,-2 3-54,-4 5 1,-3 4 195,-6-12-162,-5 18-140,-2 14 338,0 10-383,-2 13 932,0 13-909,3 19-130,6 18-130,7-24 1,2 4-474,5 3 1,2 4 0,0-2-2490,1 10 1,1-1 3159,0-10 0,1 1 0,-2-7 0,3 13 0,-5-27 0</inkml:trace>
  <inkml:trace contextRef="#ctx0" brushRef="#br0" timeOffset="71749">2539 4675 19680,'-23'-52'1062,"-1"0"1,1 4-1,-4 9-563,-26 18-309,6 9 11,6 12 1,0 3-1205,-17 10 1042,17-2 0,1 3 1,-15 18 191,15 6-220,16 6-5,16 4-17,23 0 27,22-2-13,-9-25 0,5-2-9,4-1 1,4-2-219,3 0 1,1-2 209,1-1 0,0 0-6,-3-1 1,-2 0-1,-5-1 1,-4 1 2,15 8 34,-23-2 565,-20-3-554,-22-1 125,-16 1-125,-19 1-26,22-9 1,-1 0 3,-2-2 0,0 0-26,0-2 0,1 0 560,-23-3-1117,12-6-1406,18-3-6726,14-2 8709,13 0 0,2 5 0,2 2 0</inkml:trace>
  <inkml:trace contextRef="#ctx0" brushRef="#br0" timeOffset="72090">3049 4675 15515,'0'-5'3282,"0"0"-1546,0 5-940,-61 13-332,25 4-236,-4-3 0,1 3-161,10 17 119,16 3-152,20-1 443,13-1-449,16-7 28,6-7 34,5-8 111,-3-7 152,-7-9 17,-12-6-57,-9-8-44,-9-4-56,-7-3-62,-8-2-39,-4 0-11,-5 2-45,0 4-51,3 5-206,4 7-169,4 4-3097,3 3 3467,2 8 0,1-5 0,0 5 0</inkml:trace>
  <inkml:trace contextRef="#ctx0" brushRef="#br0" timeOffset="72450">3372 4673 21534,'-3'-4'3422,"0"1"-2956,3 3-478,-12-6 24,23 22-12,0 2-6,27 25-11,1 4-23,-11 0 57,-12-3 12,-20-5-12,-6-14 72,-20-6-16,10-14 22,-6-9 23,12-12-12,7-12-27,8-6-63,11-4-55,14 0 0,1 8-236,3 11 1,2 1-712,20-6 70,-13 8 1,3 1-972,-6 2 1,-1 2 1886,2 0 0,-2 1 0,5-2 0,-9 3 0</inkml:trace>
  <inkml:trace contextRef="#ctx0" brushRef="#br0" timeOffset="72674">4004 4386 23903,'-5'-48'874,"0"-1"0,1 6 0,-1 9-622,-1 24-207,1 6-45,2 17 22,1 16 6,3 24-28,2-17 0,2 3-376,2 5 1,2 2 321,3 4 1,1 0-112,2 1 0,1 0-177,0-3 1,0-2-164,1-4 1,-2-1-188,-2-7 1,-2-1-2015,4 20 2706,-16-13 0,0-19 0,-5-8 0</inkml:trace>
  <inkml:trace contextRef="#ctx0" brushRef="#br0" timeOffset="73624">4051 4760 19389,'-52'-15'1092,"1"0"0,1 1 1,12 3-819,26 9-184,7-2-12,24-1-95,44-5-22,-10 2-607,-3 2 1,1 0 572,-17 1 1,-1 1-127,15-3 0,-2 0-47,12-2-116,-25 2 1,-2 0-512,1-3 694,-7 1 129,-5 0 403,-12 0 526,-5-1-73,-3 0 988,-6 2-1390,-1 4 284,-5 1-27,-7 2-543,4 1 50,-15 8-157,17 2-5,-1 4-12,10 2 6,18 2 0,-1-5 11,26 1-11,13-13 11,5-6-5,0-5 5,-9-10 23,-18-1 83,-1-14-5,-15 1 7,-16-3-52,-6 12 129,-17 1 78,-3 11-16,-14 2-90,-4 8-73,-5 17-89,18 0-1,-4 35-27,26-9-34,5-8 0,2 0-62,8 12-344,9-11 0,5-1-154,7 1-447,5-4 0,4-2 119,-6-12 1,4-3-223,20 2 1,4-4-361,-5-5 0,2-3 635,-12-4 1,3-2-1,-3-2 389,12-5 1,-3-3 518,-11 2 0,-1-3 719,2-3 1,-3-3 1506,-11-2 1,-3 0-905,16-16 44,-22 7 1,-6-2-208,-9-5-706,-5-8 286,-14 8 163,-18 9-706,5 7-40,-2 12 1,1 5-112,3 7 16,-27 13-33,16 27-56,3 8-274,18-15 0,4 1 246,2 25 5,12-14 361,16 0-445,25-19 79,5-7 45,13-17 10,-22-12 4,-11-9 0,-1-6 36,6-20-158,-12 17 0,-1-3 147,-4-20 0,-5-3-757,-4 11 0,-2-1 821,2-18 0,-2-1 65,-5 15 0,-1 4-168,-1 9 1,-1 2 189,-5-6 264,-3 12-320,6 19 76,0 2-216,5 9 2057,2 13-2046,2 14-17,7 21-119,-2-17 0,2 2-49,3 6 0,3 2-481,2 4 0,2 1-1821,3 0 0,-1 0 1844,-1-7 0,-1-4 1,5 10-1,-11-24 1</inkml:trace>
  <inkml:trace contextRef="#ctx0" brushRef="#br0" timeOffset="74635">1849 1696 13585,'20'-2'3534,"32"1"-2826,5 3 0,10 2-1537,-13-3 0,2 0 1,3-1 935,-8 1 0,2-1 0,2 0 1,0 1-629,7-1 1,1 0 0,1-1-1,0 1 566,-7-1 0,-1 1 1,2-1-1,0 0 0,1 0-156,-7 0 0,1 0 0,0 0 1,1 0-1,0 0 0,0-1 240,3 0 0,1 0 0,0-1 0,1 1 0,0-1 0,1 0-151,-7 1 1,1-1 0,0 0 0,0 0 0,1 0-1,0 0 1,0 0 133,3-1 0,-1 1 0,1-1 0,1 0 0,-1 0 0,1 0 0,-1 0-3,1 0 1,1 0 0,0-1 0,0 1 0,0-1 0,0 1 0,-1-1-88,-1 0 1,1 0 0,-1 0 0,1 0-1,-2 0 1,1 0 0,-1 0 87,5-1 0,0 0 1,0 0-1,-1-1 1,-1 1-1,-1-1-26,4 0 0,0-1 0,-1 1 0,-3-1 0,-3 0-87,-3 1 1,-3 0 0,-1 0 0,-1-1 268,14-4 1,-2-1 0,-9 2-497,-16 2 1,-4 1 339,6-3 1,-9 3-3416,-22 6 3670,-20 9 1,5-2 0,-3 1 0</inkml:trace>
  <inkml:trace contextRef="#ctx0" brushRef="#br0" timeOffset="75383">1876 5359 12026,'-8'0'337,"3"0"-575,5 0 2370,0 0-520,42-16 98,10 12-1781,1-5 1,6-1 405,-15 8 1,2 0-1,1 1-374,10-2 0,2-1 0,2 0 225,-9 0 1,2 1 0,1-1 0,0 0-513,5 0 0,1-1 1,1 1-1,1 0 331,-11 0 1,0 0-1,1 0 1,0 1-1,0-1-341,0 0 0,1 0 0,-1 1 0,0-1 0,0 0 304,-1 0 1,-1 0 0,1 0-1,-2 1 1,1-2 25,8 0 0,0 0 1,-1 0-1,-3-1-24,1 1 1,-2-1 0,1 0 54,-5 0 0,1-2 0,-1 1 0,-4 0-184,15-3 0,-2 1 123,-6 0 1,4 0-1,-4 1-66,4-1 1,-4 2-360,-6 2 1,-4 1-9371,19 0 9667,-27 4 0,-20 1 1,-12-1-1</inkml:trace>
  <inkml:trace contextRef="#ctx0" brushRef="#br0" timeOffset="80174">3386 6421 15126,'0'-7'3318,"4"-30"1,1-7-1935,1 2-1115,-1-3 0,1 0 963,0 2-722,-4 24-258,1 0-185,-2 15-55,-1 6 94,-3 15-44,-3 11-40,-6 23 0,-2 7-119,6-25 1,1 0 101,0 0 1,1 0 5,-3 27-5,4-16-6,3 5 11,2-25 45,0 5 145,1-20 242,-1-7-70,4-30-317,0-2-6,2-32-11,1 1-11,-3 27 0,-1 0-174,0 0 1,-1 1 245,2-27 29,-2 15-11,-1 15-40,-1 15-72,0 10-23,0 5 6,0 16 364,-1 9-347,0 20-6,-2 6-3,1-17 0,0 0 3,-1 13-39,-2 15 28,2-29 56,-1-1-29,2-12 24,1-11 223,0-6-224,3-19-67,-1-1 45,4-18-12,1 1 1,-1 6 0,4-2 27,-3 10-218,0 4-380,-1 6-774,1 10-1551,9 7 2890,13 6 0,-10-3 0,2 0 0</inkml:trace>
  <inkml:trace contextRef="#ctx0" brushRef="#br0" timeOffset="80615">3951 6352 17568,'-4'0'4605,"1"0"-3569,3 0-246,-68 0-107,30 4-431,-7-3 0,1 1 101,12 4-207,13-3-124,11-1 34,10-1 34,11 0-6,16-1-23,20-1-33,13-3-22,-30 2 0,1-2 22,25-5 33,-14 2-16,-16 2 5,-15 2 40,-7 2-56,-27 6 5,-4 2 0,-25 6 23,2 1 38,0-1 29,8-1-17,11-2-39,11-4 5,9-3-27,6-2 38,3-1-55,14-3-23,8-2-168,21-5-884,9 3-6560,5 1 7601,-9 3 0,-19 3 0,-14 0 0</inkml:trace>
  <inkml:trace contextRef="#ctx0" brushRef="#br0" timeOffset="83282">1784 8794 12057,'-5'-1'7142,"1"1"-4505,4 0-2255,-58-26-321,43 19-27,-35-19 44,72 25-72,24-3-85,-11 1 1,3-1-645,10-1 0,2 0 443,4 1 0,0 0-62,-1 1 1,-2 1-170,-8 2 1,-3 4-179,10 7 318,-35 12 282,-35 12 117,-27 6-138,15-16 0,-3-1 233,-4 0 1,0 1 83,0-2 0,1 1 62,2-3 0,3-1 13,5-3 1,1-1 210,-9 6 849,17-11-1135,10-6 162,13-5-212,23-10-225,16-5 6,-7 1 1,3-2 5,1-1 0,2-1 25,9-7 1,-2-1-251,-15 8 1,-2 0 327,7-10 1,-6 1 36,-9 0 601,-1-26-466,-26 18-12,-13-11 51,-19 18 162,-7 8 157,0 7 5,7 5-117,12 4-426,11 2 606,8 6-628,6 3-6,6 15-5,10 10-1,10 16-22,-10-21 1,-1 1-80,0 2 1,-1 1-631,-2 1 0,-3 2-826,-2 1 1,-4 1 1551,-5 8 0,-3-3 0,0 6 0,-5-4 0</inkml:trace>
  <inkml:trace contextRef="#ctx0" brushRef="#br0" timeOffset="84083">3400 8806 19025,'1'-3'4005,"0"1"-3680,-1 2-359,7-12 68,-6 13 33,6-6 95,-6 21-72,-1-5 162,-4 7-17,-6-5-67,-8 3-6,-4-3 46,-2-5 156,-3-8-241,10-4 96,-5-11-85,11-7-22,-2-13 45,7-14-95,6 9-68,4 3-5,7 14-12,-1 12-44,9 1 62,-5 8 5,13 11-96,7 23 68,-7-3 6,3 16-40,-25-5 1,-8 4-15,-6-9 0,-2 2-207,0 12 0,-5 3 249,-9-12 1,-7 1-1,2-5-744,5-5 0,-2 0 780,-7 6 0,-4 4 0,2-5 23,2-6 0,2-4-1309,-5 3 1,0-2 1507,-15 3-52,17-20-83,17-11 340,5-11-350,10-6 991,4-8-1086,13-4 27,24-4-22,-5 12-2,-4 10 0,2 3-177,17 4-1430,-7 5 1,0 1 897,18 4-779,-16 3 0,2 1 1471,-9-1 0,-3 0 0,14 4 1,-3-2-1</inkml:trace>
  <inkml:trace contextRef="#ctx0" brushRef="#br0" timeOffset="84366">3940 9125 25320,'-13'-8'449,"24"-5"-348,24 3-6,21-8-48,-25 8 1,1 1 2,15-7-38,-7 4-7,-21 5 12,-12 5-62,-2 1-919,-4 1-3281,-1 4 4245,0 2 0,0-1 0,0-1 0</inkml:trace>
  <inkml:trace contextRef="#ctx0" brushRef="#br0" timeOffset="85899">6067 8927 21262,'0'-54'844,"0"0"1,-1 0-1,1-12 1,1 8-102,4 2-261,0 27-65,-5 18-417,1 3 81,-6 37-93,-2 1 1,-1 2 2,2 1 1,-1 1-34,-6 19 0,-1 0-542,5-12 1,-1 0-274,-1 11 0,1 2-1302,1 0 0,2-1 2159,2 2 0,2-5 0,-1 9 0,4-15 0</inkml:trace>
  <inkml:trace contextRef="#ctx0" brushRef="#br0" timeOffset="86316">6159 8430 17847,'-35'-24'782,"0"-1"1,0 1 0,-7-10 0,-1 14-320,3 28 0,-4 14 0,4 2-1929,-8 9 0,2 3 1548,3-6 0,-3 3 1,4 2 45,2 5 1,3 3 0,2 1-45,1 6 0,2 1 0,2 2-81,1-1 1,2 2 0,3 1-15,1 5 0,2 2 0,8-4-29,12-12 1,5-3 0,2-3 0,4 7 0,5-3-43,16 2 1,8-6 170,-4-11 1,6-4-223,2-4 1,5-2-1,0-3 77,-4-4 0,1-3 0,2-3-534,11-3 1,2-4 0,-4-3 567,6-3 0,-1-7 8,-9-2 1,2-4 0,-2-3-99,-9 3 1,-3-2 0,3-3 158,-1-3 1,2-3 0,0-2-1,-4 0-213,4-6 0,-4 0 1,-3-2 193,-1 4 0,-2-2 0,-6-3 44,-7-7 1,-6-4 0,-3 6 12,-3 8 0,-4-1-48,-2-6 0,-3-6 1,-6 4 46,-19-4 0,-7 4-51,9 7 1,-7 2 31,-13 6 1,-10 2-1,1 7 515,-3 9 0,0 6-593,11-1 0,-2 0 0,1 3-127,-16 5 0,2 7-1331,11 6 1,2 4-3446,3 0 1,3 3 4027,5 0 0,7 0 0,5 5 0,18-16 0</inkml:trace>
  <inkml:trace contextRef="#ctx0" brushRef="#br0" timeOffset="87249">8229 8906 23030,'24'-30'582,"-4"11"-307,-20 24-18,-3 8-72,-4 2-39,-8 3-29,-8 3 6,-8 0-61,6-6 212,-11-3 108,13-10-265,-1-4 29,9-13-12,13-9-33,6-17-45,12-8-25,-3 20 0,4 1-6,2 0 0,3 3 0,1 1 1,1 3 13,23-9-39,-2 12-23,-1 16 12,0 16-6,2 17 3,-23-8 0,-3 2 3,10 19 11,-18-4 0,-7 2-9,-11-9 1,-6 0-639,-7 18 1,-6 1 623,-13-5 1,-5-2 5,10-14 0,-3 0 1,0-1 12,-1-1 0,-1-1 1,1-1 14,-18 8 0,3-4-264,7-7 0,4-4 306,9-8 0,4-3 25,-7-8 23,16-14-11,12-12-23,11-11 0,12-4-22,15 1 5,12 7-10,12 8-18,6 10 297,-29 10 1,1 1-331,2 3 0,0 2-23,2 1 0,0 2-72,2 1 0,1 1-1503,1 1 0,1 0 1009,2 1 1,-1-2 170,-9-1 1,2-1-1473,14 1 0,0-2-1765,-8-6 1,-2-2 1497,1 3 0,-1-2 2004,-3-5 0,-7-1 0,-13 2 1,-1 0-1</inkml:trace>
  <inkml:trace contextRef="#ctx0" brushRef="#br0" timeOffset="87641">9062 8684 15586,'-30'-42'1061,"0"1"1,-1-1 0,-1 5 0,-2 1 0,-2 9-650,-20 6 0,-4 10-1163,14 6 1,-3 4-1,-1 3 926,-5 4 1,-3 2 0,1 4-449,10-2 0,0 3 0,0 1 0,0 1 340,-1 2 0,-1 2 0,2 1 0,1 0-30,-4 2 1,3-1-1,-1 5 22,2 4 0,-1 3 0,2 2 0,5 0-50,6-1 0,5 0 1,0 4-10,0-1 0,-1 4 0,2 1 0,6-1 6,4 5 1,6 0 0,5-1-35,5 1 0,5-1 0,4-1-26,4-2 0,5 0 0,4-2-6,5-2 0,5-1 1,3-2-35,4-2 1,4-2 0,3-3-46,5-2 1,2-4 0,2-2 2,4-3 0,1-4 0,1-3 6,2-3 1,1-2 0,1-4-229,-16-3 1,1-2-1,-1-1 1,1-1 336,14-5 1,1-1 0,-2-3 53,-1-3 1,-1-2-1,-1-2 34,-3-2 0,-1-2 1,-1-2 23,-4 0 1,-2-3 0,-3-1-2,-2-1 1,-3-1-1,-2-1 9,-4-1 0,-2 0 0,-3-2-2,-3 0 0,-2-2 0,-3 1 34,5-20 1,-5-1 377,-6 2 0,-6 0-375,-8 5 1,-8 1-668,-6 4 0,-9 4 614,-8 5 0,-8 5-39,-8 3 0,-6 6 70,-5 5 0,-4 4-189,19 8 1,-1 2-1,0 1-293,1 3 1,0 1-1,1 2-2453,-17 4 0,3 4 2643,11 0 1,4 1 0,-7 5 0,25-5-1</inkml:trace>
  <inkml:trace contextRef="#ctx0" brushRef="#br0" timeOffset="88923">12093 8744 18924,'-3'-50'1314,"0"1"1,0 4-1,-5 10-966,-11 17-130,-4 10-134,4 12 213,-18 32-208,17-3 29,-4 14 0,1 6-65,10-14 0,2 0-536,-6 17 0,2 2 500,6-10 0,2-4-14,2-10 0,1-1 63,1 7 1,2-3-22,5 1 101,4 7 173,9-30-33,12-14-174,0-8 17,5-9 0,3-4-43,-9 2 1,0-1 144,15-10 1,-1-1-170,-8 3 0,-3 1-365,-2 2 1,-2 0 358,11-10 84,-5 5-112,-22 20-23,0 6 35,-13 19-18,-5 14-33,0 2-2649,-11 29 2649,8-28 222,1 4 0,2 2-295,4 6-129,6 16-145,9-18 117,3-15-409,11-7-576,12-18 358,6-12 484,-14-2 0,-1-4 87,-3-6 0,-2-3 95,0-4 1,-2-4 119,-1-5 1,-3-3 1302,-1-4 0,-2-2-1196,-2-4 0,-3-2-850,-2 0 0,-2 0 864,-1 11 1,-3 1 66,-5-6 1,-6 0 117,-20-1 0,-5 2-157,12 12 0,-3 1 24,-8 4 1,-5 0-1,0 8-328,-5 8 1,-1 6 376,-17-1 0,0 3-56,10 4 0,-2 5 50,-2 7 0,-5 5 1,6 1-789,8-1 0,0 4 689,-2 4 0,-7 6 0,-1 2 0,7 0-24,7 0 0,5 0 1,-1 3-11,-2 0 0,-1 4 1,1 1-1,5 0-9,1 6 1,6 1 0,5 1-1,5-3 1,4 2-1,7-1 4,6-3 1,7 0-1,4-1-9,6-3 0,5-1 0,5-3-4,5-2 0,5-2 1,3-4-14,4-1 0,4-4 0,1-3-8,5-1 1,1-4 0,2-3-14,0-1 1,1-2 0,9-7-192,-13-6 0,7-5 1,5-4-1,2-1 0,-1-1 1,-3 0-1,-8 1 263,6-1 0,-6 1 0,-2-2 0,7-3-4,-8 2 1,8-2 0,2-2-1,0-1 1,-3-1 0,-7-1-1,-9 1 159,1-10 0,-11-1 0,-2-1-135,-3 0 0,-2-1 0,-2-1 61,4-16 0,-5-2-7,-8 3 0,-6 1 0,-10 4 1,-5 2-57,-1 12 0,-7 2 36,-26-8 1,-11 7-54,9 12 1,-4 5-44,2 1 1,-3 0 0,0 3-140,-12 3 0,2 5-456,4 5 1,2 4-2926,5 4 1,4 2 3540,9 2 0,5 1 0,-7 5 0,20-7 0</inkml:trace>
  <inkml:trace contextRef="#ctx0" brushRef="#br0" timeOffset="89723">15305 8722 19468,'0'-7'3433,"0"1"-2985,0 6-258,-7-60-94,-5 43-74,1-16 0,-5 4 40,-23 27 11,-13 3 39,-8 4 33,-1 1-21,3 2 21,8-2 12,9 0-67,9-1-57,7 2-10,5 4 5,3 4 5,3 5 1,2 5 11,0 3-12,4 4 1,0 1 39,2 0-12,2 2-5,-1 0 6,-1 0 22,-1-3 0,-2-3-23,-1-5 2,2-6-41,3-7 118,2-3 235,2-7 594,0 0-751,4-8-167,3-4-23,8-12 0,11-4 0,12-2-11,10 3-17,5 5 5,0 8-5,-3 7-22,-5 12 11,-4 11-23,-6 12 17,-9 9-5,-9 6-17,-17 3-34,-17 0-56,-21-2-252,11-24 1,-3-1 214,-6 0 1,-3-3-121,-4-1 1,-1-3-231,0-2 1,0-2-418,5-3 1,1-2-3014,-22-6 3946,20-14 0,22 7 0,10-5 0</inkml:trace>
  <inkml:trace contextRef="#ctx0" brushRef="#br0" timeOffset="90141">15006 8392 15406,'-56'-6'458,"1"0"0,0-1 0,1 5 0,-1 2 0,4 8-324,4 11 1,3 8 0,0 4-86,5-1 0,-2 3 0,2 1 0,1 1-36,-5 8 0,2 0 0,1 2-11,2-1 0,1 1 0,3 1 5,7-1 1,3 1-1,4-1-15,3 9 0,5 0-11,3-11 0,1 1 1,6 1-14,9 4 0,5 2 0,1-5-4,2 3 0,5-4-43,6-3 1,7-1-1,2-5-89,12-3 0,5-6 46,-6-4 1,3 0 0,2-4-170,3-2 0,2-4 0,0-2 237,1-1 0,1-2 0,1-4 48,-8-5 1,1-2-1,0-3 1,-2-1 53,6-4 1,-1-2-1,-2-2-13,-2 0 1,-1-3 0,-4-4 61,-5-5 0,-2-4 0,-5-2 48,4-13 1,-5-6-29,-6 9 1,0-3-1,-4-3-47,-6 5 0,-3-3 0,-2-1 1,-2 2 11,0-7 0,-3 2 0,-2 0-24,0 2 0,-3 1 0,-4 2 154,-10-12 1,-8 7 218,-4 14 0,-8 5-379,-4 3 0,-7 0 0,-1 4-58,3 5 1,0 3 0,-3 1-317,-9 1 0,-3 1 0,3 3 218,0 3 1,1 3-435,-5 1 1,3 4-1371,17 5 1,2 2 1907,-2 1 0,3 0 0,-5 6 0,21-3 0</inkml:trace>
  <inkml:trace contextRef="#ctx0" brushRef="#br0" timeOffset="90706">16535 8773 24682,'-40'-41'1585,"13"6"-1484,36 31 56,42-13-2244,-21 9 1,2 1 2102,6-3 1,3 0 28,18 1 0,2 2-235,-20 4 0,0 0 187,9-1 1,-2 1-21,-8 5 0,-4 3 23,9 11 0,-19 4 0,-2 4 6,0 14 10,-16 6 1,-8 5-23,-8-12 1,-3-1-117,0 8 0,-3 1 111,-7 5 0,-2-3-12,8-20 1,1 2-266,-4 12 1,-1 7 0,3-7-224,-4 16-668,4 5 1,3-1-1444,10-16-61,0 11 2683,3-31 0,0-14 0,0-8 0</inkml:trace>
  <inkml:trace contextRef="#ctx0" brushRef="#br0" timeOffset="90915">16802 9220 20229,'-21'-43'1340,"0"-1"1,1 5 0,7 5-1095,17 13-162,10 4-56,39 2-106,2 6-377,-12 5 1,2 1 81,-7 4 1,-1 0-488,2 1 1,0 0-1231,-1 0 1,0 0 2089,2 0 0,-3 0 0,4 0 0,-6-2 0</inkml:trace>
  <inkml:trace contextRef="#ctx0" brushRef="#br0" timeOffset="91317">17449 8616 17115,'-30'-43'900,"1"0"1,0-1 0,-1 5-1,-1 1 1,-2 7-596,-9 5 1,-3 8-2126,-9 3 1,-1 4 1948,9 3 0,-3 3 55,-2 6 1,-5 3 0,4 3-969,-5 6 0,1 4 840,4-1 0,-4 4 0,5 3-6,9 3 1,3 3-1,2 0 177,-7 7 1,3 6-148,2 5 0,0 6 1,4-1-33,11-13 1,3-1-1,-1 3-230,1 0 1,-2 3 0,1 1 0,4-2 198,2 2 0,4-1 0,4-1 22,5 16 0,10-4 3,11-7 0,8-6-14,-1-10 0,8-6 9,13-8 0,9-5 1,-1-4-18,-8-4 1,-1-4 0,4-1-10,3 0 0,4-1 0,0-1 0,-1-3-6,-4-1 1,-2-3 0,0 0 0,0-2 12,1-1 0,1-3 0,-1 1 1,-2-1-6,4-1 0,-3 0 0,2-3 46,-1-3 0,2-3 0,-1-1 0,-7 3-6,2-3 0,-4-2 47,7-11 1,2-8 0,-12 3 269,-19 5 0,-9-1-337,0-16 1,-10 2-29,-9 20 1,-10 3 25,-14 4 1,-12 3 0,-1 3-29,-13 1 0,-4 3-20,4 1 0,-5 1 0,2 2-233,10 6 0,2 2 0,1 2-3814,-16-1 0,4 2 4064,14 3 0,5 1 0,-5-1 0,25 2 0</inkml:trace>
  <inkml:trace contextRef="#ctx0" brushRef="#br1" timeOffset="97183">10393 8830 22834,'0'4'593,"1"-3"-335,-9 15-23,0-6-134,0-2 134,-13 4-112,0-6-55,-5 2 223,-11-5 56,13-5 23,-5-5-123,18-8-57,9-6-56,12-5-72,9 0-28,1 5 38,14-3-44,-10 11-16,9 1-24,-10 13 12,1 11-16,0 9-7,-1 10 1,-6 8 11,-10 8 11,-18 8-17,-3-24 0,-5 1-895,-9 3 0,-3-1 909,4-5 1,-3 0-69,-5 1 0,-5 3 0,5-4 37,5-6 1,0 0 20,-7 5 0,-5 4 0,6-7 102,-8 1 29,-6 1-45,36-33 33,15-11-44,13-8-40,12-2 6,2 8 17,26 5-45,-12 11-23,19 7-94,-10 9 1244,2 10-1928,2 5 36,-27-14 1,1 1-1919,29 9-4738,-2-7 7421,-9-9 0,-18-5 0,-14-3 0</inkml:trace>
  <inkml:trace contextRef="#ctx0" brushRef="#br1" timeOffset="97549">10842 8643 16940,'-31'-50'918,"0"0"1,-1 0-1,-1 4 1,-1 2 0,-4 8-513,-16 6 0,-4 10-1124,15 8 0,-2 2 0,0 5 901,-4 2 0,-1 4 0,1 3-47,-4 3 0,1 3 1,0 3-24,-1 4 1,0 3 0,1 4-17,1 3 0,1 4 0,2 4-688,2 4 0,2 4 1,3 4 604,12-9 0,1 2 0,3 2 0,2 1-3,2 3 0,2 2 0,3 1 1,2 1-19,2 2 0,2 1 0,3 1 0,3 0-19,4 0 1,2 0 0,3 0 0,3-2-38,2-2 0,2 0 0,4-2 0,3-2-164,10 9 0,5-3 0,5-5 111,3-7 1,4-5-1,3-5-9,3-6 0,2-6 0,2-4 76,2-4 1,0-4-1,1-4 84,1-4 1,0-5 0,0-2 42,0-3 0,0-3 1,0-2 53,-2-3 1,0-2-1,-1-3 47,-3-1 1,-1-3-1,-2-3 2,-3-1 0,-2-2 0,-3-1-108,-10 7 0,-3 0 0,-1-4 63,4-19 1,-2-7-1,-6 1-99,-11 14 1,-3 1-1,-1-3-18,-1-1 1,1-3 0,-3-1 0,-3 2 4,-7-5 0,-4 1 0,-4 2-45,-3 2 1,-3 2 0,-7 2-826,-13-2 0,-7 2 0,0 5 660,8 10 0,0 4 1,0 1-1,-17-7 1,5 7-1,3 10 1</inkml:trace>
  <inkml:trace contextRef="#ctx0" brushRef="#br1" timeOffset="131356">10255 3661 11670,'-8'1'5137,"1"-1"-3793,-55 6-408,39-4-530,-13 2 0,5-2 383,22-1-638,5-1 57,7 0-192,2 0 46,12 0-45,13 0-29,2-1 1,4 0 0,-1 0 0,2-1-428,10-1 0,0 0 425,-15 2 0,0-1-14,4-1 0,0 0-11,13-1 0,4-1 5,-15 1 101,-16 2-50,-11 0-62,-17 2 45,-5 0 23,-43 1-7,-2 3-503,1 1 0,-2 0 501,21-1 0,0 0 31,-14 2 0,1 1 27,-3 1 1,-8 3-78,26-5-7,14-1 68,20-4-22,8 0 1891,18 0-1902,34-8-21,-25 3 1,2 1-128,2-3 0,1 0 125,10-1 0,-3 1-442,-1-2 450,-5 2 0,-2 0 9,-3 0 0,2-2 11,-14 5 11,-12 0-22,-8 3-45,-33 8-34,11-3-1149,-42 11 1211,29-5 0,-1-1 0,17-4 0</inkml:trace>
  <inkml:trace contextRef="#ctx0" brushRef="#br1" timeOffset="132672">8411 3780 10343,'-53'5'1723,"-1"0"1,6-1 0,5 0-483,5 2-168,8-2-140,9-1-362,9-2-486,6-1-92,6 0-48,17-5-182,12-3-59,25-6 139,-21 5 0,1 0-5,5 1 0,0-1-1,1 0 0,-1 1-81,21-4 79,-25 6 0,-1 0 57,2 1 124,3 0 404,-26 5 38,-32 7 86,-12 3-23,-14 4-394,15-5 1,-2 1 454,-28 7-281,22-5 1,0-1 99,-20 6-247,20-5 0,2-1 96,-3 2-147,-8 2-87,27-9-62,12-4 53,11-2 157,4-1-161,31-11-15,8-3 8,-9 4 1,3-2-388,-1 1 1,0 0 372,2 1 1,0-1-4,-1 1 1,-1 0 30,-3 1 0,-2 1 170,23-8-143,-17 5-74,-19 5-155,-15 6-83,-11 4 294,-32 20 1,24-14 0,-18 11-1</inkml:trace>
  <inkml:trace contextRef="#ctx0" brushRef="#br1" timeOffset="169039">7863 3929 22651,'-40'24'2241,"20"-5"-1031,61-12-2256,22-8 927,0-5 321,-12-3 0,6-3-24,-7 0 0,3-1 1,2-1-61,4 0 1,2-1 0,3 0 86,-5 1 0,3-1 0,0 0 0,0 1-341,-4 2 1,-1 0 0,0 0 0,1 0 95,2 0 0,1 0 1,-1 0-1,1 0 223,1 0 1,1 0-1,-1 1 1,0 0-104,-1 0 0,1 0 0,-1 1 0,0-1-61,-2 2 0,1-1 0,-2 1 1,1 0-49,-4 1 0,-1 0 0,0 1 1,0 0-15,-5 1 0,1 1 0,-2-1 1,0 2-30,10-2 1,-1 2 0,-1-1-4,-6 2 0,0 0 1,-2 1-31,16 0 0,-2 1-12,-8 0 0,-1 1-1,-7 0 1,-2 0-1,-4 0 0,-2 0 36,-4 1 1,-3-2 40,13-1 580,-12-4-123,-26-1-434,-18-2-1271,-30 5 1272,5 3 0,-3 0 81,4 2 0,-5 1 25,-14 2 1,-7 2 0,0 0 7,10 0 1,2 1 0,-6 1-38,2 0 1,-6 1 0,-3 1 0,2-1 0,5 0-66,-6 1 0,4 0 0,-2 0 75,11 0 0,-4 0 1,-1 0-1,4 0 1,5-2 782,-12 3 1,2 1-713,5-2 0,-5 2 0,-2 0 0,6-1 6,4-1 1,3 0-1,-2 1-62,0-1 1,-3 2-1,0-1 1,2 1 10,-1 0 0,2 0 0,0 0-17,2-1 1,1 0 0,1 0 14,-17 5 0,2 0-23,6-3 1,3 0-5,7-1 1,3-1 68,-22 8-15,17-4 42,14-5-127,13-5 44,8-3-16,14-1-624,17-6 514,26-4-2,-9 0 0,4-1-26,15-2 0,5-1-31,-14 4 0,3-1 1,2 1 21,-10 1 1,3 1 0,0 0 0,0 0-24,4 0 0,1 0 0,1-1 0,0 2 35,3-1 1,0 0 0,0 0 0,1 1 166,-1-1 0,0 1 0,0-1 0,0 0-147,-2 1 0,0 0 0,-1 0 0,-1 0 2,11-2 1,-1 0-1,-2 0 9,-8 2 0,-3-1 0,-2 0 93,8-1 1,-6 0 202,11-3-62,-42 4 282,-43 4-873,-36 5 347,11 1 1,-5 1 45,7 1 1,-2 0-1,1 1 11,6-1 1,0 0-1,-5 2-2,1-1 0,-5 2 1,-2 0-1,0 0 1,2 0 2,1 0 0,1 0 1,1 1-1,-5-1-1,-4 2 1,-4 1 0,-2-1 0,1 1 0,6-1-87,5-1 1,3 0 0,1 0 0,-3 1 207,-4 1 0,-4 1 1,-1 1-1,1-1 0,5 0 8,-11 3 0,5-1 0,-3 1-72,13-3 1,-3 1 0,-2 0-1,3 0 1,3 0 33,-12 3 0,5 0 0,2-1-3,7-1 0,1 0 0,3 0 38,-9 3 0,5-1-47,12-2 1,5-2 218,-5 2 156,30-6-1161,32-9 569,2-4 1,6-2 55,18-4 0,9-3 25,-9 1 1,7-1 0,1-1-1,-3 1-25,2-1 0,-2 1 0,6-1 19,-16 4 0,6-1 1,1-1-1,2 0 0,-2 1 1,-2 1-31,-2 0 0,-2 0 1,0 2-1,0-1 1,2-1 7,1 1 1,2-1 0,1 0 0,0 0-1,0 0 1,-1 0 192,-1 1 1,-1-1 0,0 1-1,0-1 1,-1 1 0,0-1-72,5 0 1,-1-1 0,0 1 0,-2-1 0,0 0-14,9-3 1,-1-1-1,-2 0 1,-5 1 3,-6 2 0,-5 1 0,-1-1-45,18-9 0,-12 3-7421,-23 5 7479,-6 1 1,-16 9-1,-4 4 1</inkml:trace>
  <inkml:trace contextRef="#ctx0" brushRef="#br1" timeOffset="170698">7302 7812 18722,'47'-14'832,"0"1"0,1 0 1,5-1-1,0 0 1,2-1-440,3 0 0,1 0 0,2 0-251,-8 2 1,1 0 0,1 1 0,2-1-89,-9 2 1,2 0 0,0 1 0,0-1 0,2 0-21,2 0 1,0 0-1,2 0 1,-1 1-1,1-1-5,1 0 0,0 0 0,1 0 1,0 0-1,0 0-13,0 0 1,2-1-1,-1 1 1,-1 1 0,-2-1 85,1 0 0,-2 1 1,0 0-1,3 0-126,-8 1 0,3-1 0,2 1 0,-1-1 0,-1 1 1,-4 1-21,3-1 1,-3 1 0,0 0 0,2 0 12,2-1 0,4 0 0,0 0 1,-1 0-1,-4 1-3,13-2 0,-5 1 0,-2 1 8,-7 1 1,-1 1 0,-3 0-28,14-2 1,-6 1 5,-16 2 0,-4 1-228,25-1 121,-42 4 118,-6 0-49,-36 7 337,-30 5-78,-6 3-105,16-4 1,-8 1-1,1 1 11,7-3 0,1 1 1,-4 0-12,-4 1 0,-3 0 1,-2 1-1,5-1 31,-1 0 0,4 0 1,-7 0-49,7-1 0,-7 1 1,-3 0-1,1 1 0,2-2 1,6 0 51,-6 1 0,7-2 1,-9 2-105,8-2 1,-7 2 0,-5 0 0,-1 1 0,0-1 0,4 0 0,6-1 1,-4 0 1,5-1 0,2 0 0,-2 0-17,-9 2 0,-3 0 0,1 0 1,1 0 23,5-1 1,1 0 0,1 0 0,3-1-3,-3 1 0,2-1 1,1 0-15,1 1 1,0-1-1,-2 0 18,-9 3 0,-1-1 0,5 0-3,5-2 1,3 0 7,6-2 1,-2 1 0,4-1 49,5-1 1,5-2 128,-11 1-325,22-3-114,14-2-118,18-5 725,19-4-258,-1 0 1,4-2-3,14-3 1,6 0-46,-8 1 0,4 1 0,1-1-24,-5 2 1,1-1 0,2 1 0,1 0-3,6-1 0,1-1 1,2 1-1,0 0-3,-8 2 0,1 0 1,0 1-1,1-1 0,0 1 23,2-1 0,0 0 0,0 1 0,0-1 0,1 1-137,-1 0 0,1 0 0,0 0 1,-1 1-1,0-1 36,-1 1 1,-1-1 0,1 1 0,-2 0 0,0 0-9,9-2 0,-1 1 0,0-1 0,-3 1 22,-5 0 1,0 1 0,-3-1 0,-1 1 16,6-2 0,-2 1 0,-3-1 45,6-1 1,-6 0 170,11-4-23,-34 8 43,-49 9-356,-32 8 186,5 0 0,-8 2-20,12-3 0,-2 0 1,-3 1-12,-7 2 0,-3 1 0,-1 0-12,11-3 1,0 0 0,-2 0 0,0 0-6,-4 1 1,-1 1-1,-1-1 1,1 0-11,-3 1 0,0 0 0,-1 0 1,1 1-16,11-3 0,0 0 0,-1 0 0,1 0 1,0 0 105,-11 3 1,0 1-1,0-1 1,1 0-41,3 0 0,0 0 0,2 1 1,0-1 8,6-1 1,1 0 0,1 0 0,1 0 29,-5 1 1,1 1 0,4-1 27,-7 2 0,6-1 446,-5 2 374,46-9-588,49-19-184,0 0 0,9-3 1,-1-1-100,-10 4 1,-1-1 0,5-1-44,0-1 1,6-1 0,3-1 0,-1 0 0,-1 1-120,4-1 1,-1 1-1,1-1 1,2 0-415,-10 3 1,3-1 0,1 0-1,0 0 1,0 0 0,-2 0 513,6 0 0,0-1 0,-2 1 0,-1 0 1,-4 1-1,12-2 0,-4 0 0,-6 2 1,-6 2-1,1 0 0</inkml:trace>
  <inkml:trace contextRef="#ctx0" brushRef="#br1" timeOffset="174647">8395 10670 19894,'54'-16'557,"0"0"1,0 0 0,5-3 0,2 1 0,-3-1-234,-7 2 1,-2-1 0,0 1-851,4-1 0,0 0 0,1-1 615,-8 3 0,2 0 1,0-1-1,-3 2-99,5-2 1,-2 2 0,-2-1-17,-2 2 1,-1 1-1,-2 0 507,11-3 1,-5 2-8,14-4 521,-39 12-975,-55 18 1,-22 8-126,4-2 1,-5 3-203,11-5 1,-5 3 0,-2 1 0,1-1 326,4-2 0,0 1 1,-1-1-1,0 1-82,-2 0 1,0 0-1,-1 0 1,1-1 91,1 0 0,-1 0 0,2-1 0,0 0 24,-12 4 1,1-1-1,4-1 8,-6 1 0,3 0-66,0 1 1,8-3-169,9-4-79,1 1 481,50-16-349,9-3 251,19-8 1,7-3-45,-1 0 0,4-2-90,0 0 1,5-1 0,1 0 36,1 0 1,0-1 0,2 0-27,-11 3 1,0 1-1,1-1 1,0 1 5,2-2 0,0 1 0,0-1 1,0 1 2,0 0 1,0 0 0,-1 0 0,1 0 56,-3 1 0,0 0 1,-1 1-1,0 0-58,9-3 1,-2 1 0,-2 0-7,12-3 0,-7 2 922,-16 6 0,-8 1-992,-9 1 61,-50 16-113,-6 3 1,-6 2-282,2 0 1,-3 2-1,-3 0 369,-7 3 1,-3 1 0,-1 1-352,11-4 1,-1 1-1,-1 1 1,0-1 418,0 1 0,-2 0 1,2 0-1,1-1 8,-2 1 1,1 0 0,0-1 151,-9 4 0,-2-1 0,8-3 488,11-3 0,3-2-802,-9 3 1,5-2 15,19-5 506,29-3-959,18-8 474,32-8 52,-18 1 1,5-3-452,11-5 1,5-2 383,-9 3 0,3-1 0,-5 2 1,-5 1-1,-3 2 0,2 0 0,-1-1 1</inkml:trace>
  <inkml:trace contextRef="#ctx0" brushRef="#br1" timeOffset="184940">18807 5939 21612,'43'-28'-62,"1"0"1,3 2-1,2 6-22,6 12 0,0 6-39,-1-2 0,-1 3-571,-4 1 1,-2 3 253,-10 1 1,-4 2-811,12 13 387,-29 8 191,-32 5-2553,-27 4 3286,-6-5 177,1-7 0,-4 0-340,14-6 1,0-1 428,-16 8 1,0 1-31,13-7 0,5-2-72,-15 8 466,12-6-511,26-13 72,7 0-28,23-9-202,24-6-53,-7 1 0,3-3 1051,10-2 0,1-2-1029,5-2 1,1-1 13,-2 0 1,-1-1 16,-7 1 1,-3-1 464,-7 1 0,-5-2-274,8-19-79,-19 8 264,-28-17-12,-15 16-162,3 9 0,-2 1 56,-17-3 303,11 9 0,0 0 156,-2-1-157,-8-5 741,26 13-1256,7 5 142,5 2-237,5 9 89,16 18-49,-3-1-26,4-1 0,2 2-14,16 20-285,-15-16 0,0 2 122,-3 3 1,-3 1-286,-4 2 0,-4 1-476,-6 23 952,-20-9 0,-4-4 0,5-15 0,-2-4 0,-1 0 0</inkml:trace>
  <inkml:trace contextRef="#ctx0" brushRef="#br1" timeOffset="185575">20519 6026 20404,'18'-57'1315,"1"0"1,-2 2 0,-4 9-1109,-8 22 210,-2 3-622,-2 12 97,-8 19 138,0 3 22,-13 28-383,1 6-136,7-15 0,1 3 478,1 0 0,4 2-12,2-2 0,5 0-10,5-3 1,4-1 13,23 20-78,13-15 448,7-17-202,-19-17 0,-1-3 144,12-6-53,-8-10 1,-3-4 40,-5-5-81,-4-2 0,-1-2 205,0-16-270,-12 17 1,-1-2 421,5-25-603,-10-3-157,-3 23 210,-6-7-354,2 33-71,-3-4-341,2 13-609,1 15 678,0-3-984,5 21-5782,15 6 4944,-1-6-5553,19 12 8047,-12-24 1,-5-2 0,-7-10 0</inkml:trace>
  <inkml:trace contextRef="#ctx0" brushRef="#br1" timeOffset="186213">21258 5995 13388,'1'-3'8331,"0"0"-4992,-1 3-3222,10-49-172,-8 43 39,9-36 4,-6 62-72,12 15-25,-2-5 75,0 0 1,-1 2-26,-1 8-56,1 11 56,-18 5 24,-2-28 101,-15 17 244,12-33 72,-3-2-38,9-22-226,6-2 177,14-32-169,-2 17-56,3-1 0,4-2 15,0 5 0,2 3-39,-1 0 0,0 1-21,21-14-16,-15 21 119,-8 12-39,0 9-153,0 10-23,-5 13-16,-4-1-23,1 15-4,2 3 5,1-1-20,5-2 18,-1-20 135,-3-12 77,8-7 14,-5-11 30,10-11 33,-2-15-24,-4-13-309,-4-9 263,-8 10 116,-3-11-3032,-6 2 2932,0 16 65,-4-6-55,-1 34-95,-1 2-4,1 6 142,2 2-191,5 29 3433,5 2-3409,4 17-19,6-5 0,3 2-800,-8-13 1,0-1 745,9 19 1,-2 1-34,-11-15 0,-2-2-16,1 15-213,-16 2-779,-19-13-841,-11-4-5527,-18-7-1855,15-17 9343,5-7 0,23-2 0,4 0 0</inkml:trace>
  <inkml:trace contextRef="#ctx0" brushRef="#br1" timeOffset="186991">22433 5549 17977,'3'-4'5971,"0"0"-4352,-3 4-1473,1 14-17,-2 19-6,2 27-401,-1-18 0,0 1 275,1-5 0,1 1-281,0 4 0,0 4 1,0-3 148,0 6 1,-1 0-50,1-4 1,0 3 0,-1-4-212,-1 7 1,0-5-286,1-7 1,0-3-1332,1 16-1137,3-23 1098,-1-16-4106,9-23 4150,1-14 3374,7-20 761,-2-8 1142,-5-3 313,-6 0-990,-10 5-719,-9 7-479,-11 5-360,-8 7-370,0 7-285,6 7-258,9 6-179,8 6-28,15 3-78,17 1-46,23 0 102,0 0-6,-5 0 0,-1 0 62,1 0 24,-2-2 1,0-1 25,-4-3 17,3-2 123,-14-2 50,-18 3 29,2-1-46,-14 2 23,-7 1 6,-11 2 33,-9 6-16,-7 5-158,6 4 7,-9 15-68,22-10-17,-9 25 12,21-17 5,5 12 5,8-16 51,19 0-33,0-14 61,13-1 44,-5-15 85,-2-9 56,-4-8 50,-7-6-156,-6 7 324,-3-14-168,-5 16-33,2-8-96,-4 15-89,-3 7-101,0 5-45,-1 5 34,0 11-17,0 11-67,0 16-185,0 13-387,2 10-705,1-1-874,3-3-768,3-13-5886,5-16 8900,1-14 0,-5-9 0,-3-5 0</inkml:trace>
  <inkml:trace contextRef="#ctx0" brushRef="#br1" timeOffset="187473">23216 5954 12084,'21'-58'3030,"1"-1"0,-4 7 1,-2 3-2488,-6 16 0,-2 2 231,1-15 889,-6 16-1489,-3 14 469,0 8-643,0 13 285,3 15-285,5 21-6,0 3 1,0 3-1,-2-12 1,0 1-257,1 26 0,-2 1 248,-4-19 0,-2-1 5,0 7 1,-1-1 53,0-9 1,-1-3-46,-4 12 12,1-21 21,2-14 85,2-7-51,1-8-2027,6-31 2004,-2 10 74,8-39 44,-3 18 6,3-10-28,1 8-61,0 10-29,2 9-44,3 6-1,3 8 1,8 5 3383,8 12-3394,6 12-18,3 14 6,0 15-260,-25-20 1,-1 1 273,-4 2 0,-2 0 3,1 25-22,-21-3-6,-16-6-28,-20-6-28,-11-7 5,23-21 1,-1-2-40,-2-2 1,-2-5-253,-8-7 1,0-3-107,-15-6-611,22-2 0,6-5 1087,11-16 0,4 13 0,14 0 0</inkml:trace>
  <inkml:trace contextRef="#ctx0" brushRef="#br1" timeOffset="188192">24005 6310 26245,'19'-55'151,"-6"20"0,2-2-129,0 3 1,1-1-1227,6-14 1,0-4 1208,-7 15 1,1-2 0,-1-1 3,3-9 0,0-2 1,-1 2 10,-4 9 1,0 0 0,-2 2 1,6-18 0,-3 4 40,-6 15 0,-3 3 866,-2-5-737,0 0 364,-3 17-483,-3 13-77,1 6 10,-3 10 1305,-4 14-1321,-4 24 8,6-9 0,0 3-658,2 10 0,2 4 644,6 5 1,4 2-21,3 1 1,4 0-997,0-17 1,2 1-1,0-4 1005,0 1 0,1-2-1097,6 11 1,-2-6 1007,-7-15-141,8 10 23,-8-31 644,5-16-499,6-16 104,-8-2 0,0-1 9,7-12 2344,6-16-2289,-22 39 6,0-1-39,-15 15-28,-7 16-17,1-4 56,2 28-45,14-20 3319,14 21-3336,12-18 6,14 3-5,17-12 5,-8-16 165,-5-6-165,-10-19 16,-18-3 68,-2-13-28,-13 2 62,-23-1-34,2 19 118,-24 5 94,-3 23-139,0 8-118,1 6 29,4 24-46,18-5-33,-3 10-34,13 5-168,14-7-333,11-11 0,6-1-868,2-4 0,2-2-2490,4-1 0,2-3 3904,1-4 0,-5-3 0,-13-7 0,-3-3 0</inkml:trace>
  <inkml:trace contextRef="#ctx0" brushRef="#br1" timeOffset="189231">18757 8684 29073,'48'-27'-311,"7"6"-481,-23 20 0,3 3 150,3 1 1,2 1 106,0 2 1,0 2-325,-3 1 0,-1 3 112,16 15 552,-27 4-586,-35 3 276,-29 1 601,-7-7 205,0-6 0,-2-1-361,15-6 1,0-1 387,-13 7 0,1-1-81,-9 4-96,21-8 46,18-8 220,20-6-667,7-5 108,18-5 0,6-2-39,-2 0 1,3-1-401,17-7 0,3-1 599,-10 1 0,-2-1 35,-6 0 0,-5-2 853,9-22-746,-25-1 50,-24 3-86,-13 3 84,-12 8 210,-3 6 941,1 6-928,7 6-77,10 3-219,7 5-137,6 2 24,18 15-24,9 6-39,23 18 47,-22-14 0,0 2-200,0 2 0,-3 2 64,-4 2 1,-4 2-280,-6 1 1,-5 1-777,-8 0 0,-4 1 1185,-6 4 0,0-4 0,-7 6 0,2-7 0</inkml:trace>
  <inkml:trace contextRef="#ctx0" brushRef="#br1" timeOffset="189830">20817 8697 25302,'-47'-23'-9,"1"-1"1,-1 1-1,0 1 1,-1 3-1,8 10-50,-13 25 217,-5 11-29,21 9-86,19 9-113,20 7-139,22 4 49,-2-26 0,4-2-264,8 0 0,5-1 368,-3-6 1,3 0 0,-2-2-351,3 1 1,0-1 249,14 5 0,-4-1-127,-5 2 98,-4 3 169,-28-2 26,-15-10-6,-28 3-13,-15-10 14,13-4 0,-1-1 196,-23 1-218,15-4 1,0-3-214,-12-8-823,13 0 0,1-2-963,-1-6 2205,-1-10 1,32 21 0,-1-3-1</inkml:trace>
  <inkml:trace contextRef="#ctx0" brushRef="#br1" timeOffset="190106">21287 8498 25186,'21'34'157,"-4"-4"-161,-13 13 0,-6 12 0,1-4-864,2-9 1,0 1 766,0 10 1,0 5-1,1-3-154,0-3 1,1-1-17,0-6 0,0 2 1,0-4 398,0-1 0,1-2-848,3 3 0,1-7-148,1-18-2157,12-5-6806,0-27 9522,-2 2 0,-2-3 0,-12 11 0</inkml:trace>
  <inkml:trace contextRef="#ctx0" brushRef="#br1" timeOffset="191106">21522 8916 12467,'-57'-7'1446,"1"0"1,10 0 0,4 2-13,-13 5-4527,19 0 3340,9 0 1499,10 0-1724,27 0 897,3 0-925,32-1-22,16 0-25,-17 1 0,3-2 17,14 1 0,0-2 33,-18 1 0,-2-1 6,13-1 0,-2-2-3,1-6 58,-20 3 1,-1-1 20,5-4 369,-5-6-72,-26 11-91,-7-2-156,-7 6 541,-17 2-278,-3 3 3459,-21 10-3683,5 4-84,-6 14-56,21-6-11,2 11-12,16 0-27,8 1 0,16 0 22,6-15 11,17-5 34,-2-10 22,11-5 190,4-17-122,-19 2 291,5-26-275,-24 20 208,2-19-35,-10 15 85,-3-7-146,-3 10-106,-2 4-118,1 12-55,1 4-7,2 6-16,-3 15 17,2-2-113,0 36-150,4-10 55,0 9-442,6 4-1115,5-4 969,-1-10-1926,16 0 352,-7-33-56,12-9 1619,-9-10 426,13-32 1394,-10-3-589,-7 9 0,-1-2 452,-1-1 0,-2-1 87,1-4 0,0 0-129,-2-1 0,-1 1-232,-3 3 0,-2 0-145,-3 7 1,-2 2 213,-6-19-246,-2 19-229,-3 16-146,2 11-34,3 14 707,2 3-678,9 40-23,3 5-3,-3-10 0,1 2 14,-4-13 0,0 1-14,-3 21 1,-3 1 13,-5-20 0,-2-1-248,-1 15 0,-2-2 248,0-17 1,-1-5-128,-5 12 122,7-20 403,5-12 0,3-8-196,0-11-123,1-2 156,7-31-173,0 16 2,6-7 1,2 1-31,3 5 2,4 0 1,1 1-37,-2 10 502,27-9-535,-19 23 16,7 3 0,9 27-5,-13 5 11,-10-8 0,-2 3 0,5 23 11,-10 0-27,-18-1-12,-19-6 30,-7-21 1,-5-4-34,0-5 1,-1-2-141,-2 0 1,-1-4 111,0-5 0,2-4-171,-16-12-458,-5-13-1066,23-13-3342,28-9 5096,18 6 0,3 16 0,-2 13 0</inkml:trace>
  <inkml:trace contextRef="#ctx0" brushRef="#br1" timeOffset="191807">22921 9178 22369,'0'5'2234,"0"-1"-1415,0-4-506,28-82-2682,-16 52 0,1 0 2397,8-26 0,2-5 15,-4 16 0,2-2 0,-2 3 211,2-12 1,-1-1-229,-1 4 0,1-4 1,-3 3 2,-6 10 1,-2 1 0,-1 2-8,0-4 1,-2 1 78,-3-4 0,-2 4 985,-5 4-969,-2-6-72,-1 35-28,-1 13 2587,1 6-2587,-8 40-17,5 14-374,2-8 0,1 6 362,4-17 1,1 1 0,0 0-4,0 6 0,1 0 0,0 0-428,2-1 1,1 0-1,0 0 394,1-4 1,0-1 0,2-1-429,4 12 1,3-4 423,0-10 0,4-3-152,17 15-103,5-23 124,-6-16-169,21-31 1635,-13-11-1237,-6-4 0,-1-4 6,3-11 10,-12 12 1,-4 1 1371,-4 5-1069,2-13 992,-17 23-1272,-7 1-54,-9 15-24,-2 10-18,4 7 7,9 9 10,7-1-5,26 8-28,4-13 62,21 2-51,-3-12-5,-3-11 16,-10-7 29,-11-9 27,-13-8 17,-12-4-22,-9 6 201,-27-5 18,-2 15 88,-21-2-49,3 14-135,2 15-67,5 14-62,8 17-34,12 14-198,18-22 0,4 0 170,4 2 1,5 1-211,5 1 1,7 0-4684,15 10 1,5-4 3771,-12-15 0,-1-2 0,7 1 0,-4-5 0,-13-14 0</inkml:trace>
  <inkml:trace contextRef="#ctx0" brushRef="#br1" timeOffset="227265">5361 12262 9195,'-1'-44'1446,"1"0"1,-1-1-1,1-3 1,0 3-635,-1 1 0,0 4 560,0-2-273,-2-3-203,-1 16-331,0 13-391,1 9-180,0 5 17,1 8 17,0 5 23,-1 8 16,0 6 17,1 5 11,0 5-11,1 8-17,-2 7-5,-2 10-37,2-26 0,0 2-296,-1 1 1,-1 2 289,2 2 1,-1 2 2,0 1 1,1 2-15,1 2 1,1 0-4,0-9 1,0 0 19,1 21 1,0 0 13,0-19 0,0 0-353,-1 20 1,0 1 391,-2-11 1,0-3-43,0-9 1,-1 1 64,-3 20 0,-1 1-26,2-15 1,0-1-45,-1 8 0,-1 4-565,2-10 1,0 3-1,0-3 567,-1 8 1,1 1-1,0-2 1,-1 4 0,1-1 5,2-8 0,0-1 1,0 0-11,0 2 1,1 0 0,0 0 1,0 1 1,0-1 0,1 1 9,-1-1 0,0 1 1,1-1-400,-1 1 0,0-1 1,-1 0 424,1-1 0,0 1 0,-1-1-230,1-1 0,0 0 0,0 0 191,0 0 0,-1 0 0,1-1 9,1 1 0,0-1 1,0 0-10,0 1 0,0-1 0,1 0-8,0 1 1,0-1-1,1 0-2,0 0 1,1-1 0,0 1-14,0-1 1,1 0 0,0 0-1,2-2 1,-1 0 0,1 0 1,1-1 1,-1-1-1,1 0 124,3 16 1,0 1-101,-3-14 1,1 0 0,-1-1-2,2 11 1,-1-1-255,-1-2 1,0-3 237,-1-13 0,-1-1 22,0 9 1,0 0 300,0-5 1,-1 0-324,2 17 0,-1 2-12,-1-11 1,0 0-9,0 0 1,0 1 16,0 1 0,0 0-3,0 0 1,1 1-15,-1 1 1,0-1 5,0 0 0,1-1-588,-1 9 0,0-2 582,-1-19 0,1 0 12,-1 13 0,-1-2 46,1 12-61,0-23 1,-1 1-6,1-3 0,-1 1-3,1 4 1,0-1 16,0 14-17,0-17 0,0 0-33,-1 14 24,0-18 1,1 1-20,-1 29 1655,0-2-1688,0-5 67,0-22-6,0-2 453,0-20-481,0 3 3229,0-5-3794,0 3-1008,0-5-5042,1 0 6666,0-1 1,1-3-1,-1-2 1</inkml:trace>
  <inkml:trace contextRef="#ctx0" brushRef="#br1" timeOffset="229705">5349 11638 7386,'-6'-5'2907,"1"1"-1350,5 4 986,0 0-2118,-4-4-190,3 3-123,-3-2 34,4 6 11,0 2-17,0 3 45,6 2 22,5-1 23,10-1 16,10-5-27,12-1-74,11-6-241,-21 2 1,1-1 123,4-2 0,1 0-6,5-2 0,1 1-722,4-1 1,3 1 738,5-2 1,2 1-7,-15 2 1,1 0-1,1 0-11,5-1 1,1 1 0,1 0-1,3-1 0,2 0 1,0 1-10,2-1 0,2 0 0,-1 0-2,1 0 0,1 0 1,-1 0-3,1-1 0,0 1 1,0 0-568,-1 0 0,0 0 1,1 0 568,-2 0 0,1 0 1,0 0 4,-1-1 1,0 1 0,0 0 9,0 0 0,0 0 0,0-1 17,1 1 0,0 0 0,0 0-1,-15 1 0,1 1 0,-1-1 0,1 1 9,1-1 1,0 1 0,1-1 0,-1 1 0,2 0 0,0 0 0,0-1 0,1 1-10,0 0 0,1 0 0,0 0 0,0 0-7,0 0 0,1 0 0,0 1 0,-1-1-424,1 0 0,0 1 0,0 0 0,-1-1 411,0 1 1,1 0-1,-1 0 1,0 0-4,-1 0 1,0-1 0,0 1-1,0 0-4,-2 0 1,1 0-1,-1 0 1,0-1-75,-1 1 1,0-1-1,0 1 1,-1-1 69,15-1 0,-1 1 1,-1-1-21,-1 0 1,0-1 0,-1 1 28,-1 0 1,-1 0 0,-1 0 40,0-1 0,-2 1 0,1-1-20,-3 1 0,0 0 1,0 0-3,-2-1 0,-1 1 0,0 0 246,-3 0 1,0 0 0,0 1-247,-2-1 0,0 0 0,-1 1 17,19-2 0,-1 0-11,-3 0 0,0 0-12,-4 1 1,-1-1 120,-3 1 1,-1 0-138,-4-1 0,0 1-3,-5-1 0,-1 1 5,-2-1 1,-1 1-4,-5-1 1,0 1 1095,23-5-1067,-10 1 28,-10 1 1621,-11 1-1481,-9 2 1355,-6 3-1221,-6 1 1058,-1 1-1394,-1 2 6,0 0 0,0 6 0,-1 2-17,-2 5 5,-1 5 35,-3 13-29,2-10-6,-4 18 12,1-11 6,-4 14 5,-2 4-9,3-16 1,0 0-9,-4 13-6,4-13 1,0 0 17,-2 13 10,-4 15-22,8-21 1,0 1-7,-3 15-2,5-15 0,-1 0 14,-1 17-283,3-22 1,0 3 282,1-1 0,-1 1 0,0 1 0,0 1 2,0-1 1,0 1 13,-2 9 1,0-2-26,3-15 1,-1 0-1,-1 11 1,0-2 2,0 11-14,3-20 0,0 2 6,0 4 0,1 1 13,1-6 1,0 0-14,-1 6 0,1-2 8,0 12-5,-3 9-1,2-10-444,-2 15 433,3-31 1,1 0 8,-1 0 0,1 0-60,-1 30 57,2-2 11,0 1-17,0 1-2,0-31 0,1 1 531,0 31-520,1-31 0,-1 1 2,1-1 1,-1 1 5,2 8 0,-1-1 1,0 16-12,0-16 0,0-1 11,0 1-3,0 0 1,0 3-4,1 18-62,-1-18 0,-1 1 62,1-7 1,0-2-6,0 2 0,0 0 41,0 1 0,1 0-19,0 2 1,1-1-23,1 23-218,0-14 1,1 0 223,-3-14 0,1 0-321,1 16 0,0 1 315,-1-10 0,-1-1 2,0 0 1,0 0 2,0-1 1,0 0 8,0-1 0,-1 0-28,1 0 0,0 0 0,0 1 0,-1-2 9,2 21-4,-1-14 1,0 0 181,1 17-173,-2-17 0,1 1 5,-2-8 1,1-2 2,-1 0 1,0 0-7,0-2 1,-1 0 8,0 4 1,0-1-12,0 12 11,-1 15-170,0-22 153,0 10 407,0-1-407,1 11 12,0-20-6,0 17 0,-3-19 11,-1 13-34,-3 0 439,-1 2-416,-2 2-22,1-1 22,2-1-9,2-22 1,1 0 14,1 12-1434,0-6 1,0 0 1421,1-4-65,1 0 0,-1-1 54,0-1-3,0 3 1,-2 1 2,-2 18 3,1-15 0,0 1 14,0-5 0,-1-1-11,1 0 0,0 1-3,0 0 0,-1 1 8,2 0 1,-1-1-1,-1 21-14,3-16 1,0 0 8,2 14 11,0-14 0,0 1-3,1-8 0,0 0-3,0 0 1,1 1 5,-1 0 0,0 0-17,0 0 0,0-1 12,0 30 21,-1-7-4,0-11 177,1-10-161,0-8 3223,0-8-3268,0-3 383,0-6-798,-1 1-1243,-5-2-3814,-6 2 5489,-2-1 0,3-4 0,4-2 0</inkml:trace>
  <inkml:trace contextRef="#ctx0" brushRef="#br1" timeOffset="231531">5321 18308 7207,'-3'-3'4592,"2"2"-2474,1 1-2230,-7-5 235,6 14-50,-6 6-12,6 18-5,-2 8-56,0-6-22,-6 8-79,-2-1 56,2-1 90,2-1 336,8-17-6,3-9 897,15 1-567,3-8-122,14 1-163,-1-4-112,2-1-56,-2-2-51,-3 1 7,0-2 0,5 1-18,7 0-117,-4-2 22,-2-2 0,4-1-31,-9 0 1,2 0-46,17-3 1,2 1-430,-5-1 1,0 2 423,1-1 0,1 1-3,-1 1 0,-1-1 8,-2 2 1,-3 0-9,-10 0 1,-1 0 16,14 0 0,-2 0 5,3-1 26,8 1 0,5-1-23,-19 3 1,0-1-9,-1 1 0,4-1 0,-1 1 0,18-1 0,0 1-17,-18-1 0,0 1 0,1 0-891,3-1 1,0 0-1,-2 0 894,9-1 0,2 1 31,-2-1 0,5-1 0,-3 0-584,3-1 0,1 0 613,-3 0 1,4 0 0,-3-1 5,-9 1 0,-2-1 1,-1 0 3,2 0 0,0 1 0,0-1-17,1 0 0,-1-1 0,1 1-21,1-1 1,0 1 0,0-1-14,1 1 1,1-1 0,0 1-6,1 0 0,0-1 0,0 1-2,0 1 0,1-1 1,-1 1-11,0 1 1,0-1 0,-1 2-2,0-1 0,-1 1 0,-2 1 10,9-1 0,0 0 5,-3 2 0,3-1 0,-4 1-284,3 0 1,1 1 271,-5-1 1,4 1 0,-3 0 1,-10 0 1,-2 0-1,-1 0 25,20 1 0,0 1 0,-2-1 0,-1 1 13,1 1 1,-2 0-31,-13-1 0,1 1 13,-3-1 0,4 0 0,-4 0 7,3-1 0,-1 1-26,-3-1 0,3 1 1,-3-1 10,7-1 1,-3 1-3,-3-1 0,0 1 7,-4-1 1,-1 0-3,-3 0 1,-1 0 1911,26-1-1908,-8-1 21,-7-1-10,-6-1 1595,-2 0-1634,2 0 4,3 0 7,-7 1 994,17-2-983,-18-1 786,10-2-753,-18 2 111,-9 1-66,-1 1-84,-4 3-23,1-2-16,11 1 56,-1 1-17,12-1-51,-4 2 46,-7 0 5,4 0-23,-15 1 23,2-1-22,-10 0 39,-3 0 2302,-2 0-2280,-3-1-22,0-3-17,-5-3-28,2-3-23,-1 2-329,-2-3-1223,4 3 1575,-1-9 0,5 10 0,2-2 0</inkml:trace>
  <inkml:trace contextRef="#ctx0" brushRef="#br1" timeOffset="237423">6996 11973 15810,'-2'22'515,"0"-1"-521,-2 15 1,-1 5-17,-3 19 5,5-7 11,0-9 6,3-12 62,0-12 470,0-9 179,0-8-420,0-17-218,0-6-17,0-18-34,0 5 62,-2-13 51,0 5 55,0-6-78,0 12 197,2-3-208,2 17-84,2-5-17,5 10 0,8 3 11,9 1-6,13 3-5,-3 3 0,-1 4 0,3 1 6,22 1-504,-16 1 0,3 0 498,-6 0 0,0 0 0,1 0 0,-1 0 0,-9 0 0,1-1-137,16 0 1,1-2 136,-15 0 0,1 0 6,17-2 0,3 0-251,-9-1 1,-1-1 255,3 0 0,0-1-331,2 1 0,0-2 317,0 1 0,0-1-11,1-1 0,0 0 14,1 0 0,0 0 14,1 0 0,-2 0-6,-11 1 0,0 1 26,19-3 0,0-1-9,-21 4 0,0 0-11,16-3 0,0 0-137,-16 3 1,-2 0 136,-3 2 0,-1 0 419,27-2-428,-6 1 18,-6 4 649,-4 0-650,-5 2 12,-3 0 974,-4 0-930,-5 1 749,-6-1-598,-3 1 7,1-1-112,2 0-29,4-2 6,4-1-12,3-3 6,0 0 68,2-1 55,-4 0 62,0 1 28,-8 2 0,-6 1-38,-7 1-91,-3 1-78,1-1-40,6-2-27,5-1-1,3-1-16,2 0-17,-4 2-5,-4 2-40,-7 1 34,-5 1 16,-2 2 12,-1 0 11,0 3 6,0 2-12,-1 1 6,-1 3-17,0 4 12,-1 2-18,0 5-16,1 3 17,1 3-18,0 4-10,1 4 16,1 2 6,-1-7-16,-2 12 10,-4-12-39,-11 20 45,2-23-22,-16 13-6,0-14 5,-17 7 12,4-9-3,-10-5 0,-2-2-647,-4-1 661,19-6 0,-7 2 0,3-3-555,1 0 0,0-2 552,-12 2 0,-3 1 0,0-1 1,-1-1 4,1-2 1,-1 0-1,14-2 0,-1-1 0,3 0-2,-3 0 0,1-1 0,-15 1 0,1-2 5,20-1 1,0-1-936,-2 1 0,-3-1 0,2 0 933,-1 0 0,-2-1 2,-6 1 1,-4 0-1,6-1-151,14 0 0,0 1 149,-6-1 1,-5 0 0,4 0-7,2 0 0,3 1-5,-9-1 0,1 0 2,6 0 0,1 0 49,-1-1 0,3-1-211,-6 1-101,2-3-140,31 3-3187,-12 0-6235,7 2 10186,-6 0 1,13 0-1,5 0 1</inkml:trace>
  <inkml:trace contextRef="#ctx0" brushRef="#br1" timeOffset="238340">11202 11647 7684,'-1'-3'6107,"1"0"-2033,0 3-3161,-39-60-34,19 39-506,-6-13 0,-1 3 100,-1 21-112,-11 7-340,9 6 117,-21 12-23,5 13-45,13-7 0,0 3-323,-4 5 0,1 3 306,-7 12 0,2 1-28,12-13 1,3 1 4,-5 13 1,5 1 20,7 13-35,11-24 1,5 2-9,9 4 1,8-2 10,2-7 1,4-3-3,2-1 0,4-4 17,10-5 0,3-5-4,1-6 1,3-3 0,14 2 0,3-3-494,-17-4 1,0-2 0,1-2 495,0 0 1,1-2-1,0-2 56,6-5 1,1-3 0,-3 0-29,2-1 1,-2-3 37,-8 0 0,1-2 0,-4-2-258,-6-2 1,-4-1 292,6-8 0,-2-3-25,-6 0 1,-5-2 21,-6-8 1,-4 1-76,-2-16-23,-14 21 1,-7 3-437,-30-3 420,10 17 0,-7 2-16,1 8 1,-4 2 0,-1 2-16,-16 0 0,0 3 3,0-1 0,0 4-34,5 5 0,4 4-73,12 0 1,2 2-208,-6 3 0,0 3-420,7 1 0,2 3-2888,3 5 0,2 2-1302,-5 9 4935,7 9 0,21-29 0,2-2 0</inkml:trace>
  <inkml:trace contextRef="#ctx0" brushRef="#br1" timeOffset="239013">10959 11900 20039,'-20'-34'137,"1"1"0,-13-19-114,11 61 16,-4 13-45,1 5 12,1 9 11,14-11-6,6 11-6,7-18 85,19 17-34,-6-22 120,21-2 1,5-4 2,6-9-123,-11 3 0,1-4 280,20-16-202,-31 6 393,26-16-112,-32 8-57,5-10-223,-18 9 117,-5-5-6,-13-1-117,-5-1 5,-14-2 1,-5 9-74,4 9 23,-11 1 0,-14 7-78,9 2-29,-9 6-5,32 2-72,5 9-141,9 2-358,1 9-612,4 6 326,2-4-3702,8 19 4587,4-13 0,-1-1 0,-1-14 0</inkml:trace>
  <inkml:trace contextRef="#ctx0" brushRef="#br1" timeOffset="240581">5849 12918 8795,'60'0'614,"-1"-1"0,1 0 0,0 0 0,0 0 0,-1 0-398,-7 0 1,-1 0-1,2 0-1234,4-1 0,3 0 0,0-1 1082,-12 1 1,1 0-1,0-1 1,1 0-354,3 0 1,1 0 0,1-1 0,1 0 323,3 0 0,1-1 0,-1 1 0,-1-1-17,-10 1 0,-1 0 1,0 1-1,4-2 41,7 0 0,6 0 1,1 0-1,-1-1 1,-3 1-188,-2 0 1,-4 0 0,1 0 0,4 0 215,-7 0 1,5 0 0,1-1-1,0 1 1,-2 0 0,-4 0-243,3-1 0,-3 2 0,-1-1 0,4-1 303,-5 1 0,4 0 1,2-1-1,-1 0 0,-3 1 1,-5 0-59,9-1 0,-6 1 1,8-1 29,-4 0 0,8-1 1,5 0-1,0-1 1,-3 1-1,-5 0-146,0 1 0,-5-1 1,0 1-1,4-1 57,-6 1 1,3-1 0,2 0 0,0 1 0,-1-1-1,-2 0-9,3 0 1,-3 1 0,0-1-1,-1 1 1,1-1-10,-1 0 1,1 1-1,-1-1 1,-1 1 0,1-1 34,-3 0 1,0 1 0,-1-1 0,1 1 0,-2-1-45,9 0 1,0-1 0,-1 1-1,-1-1 5,-5 1 0,-1 0 0,-1 0 0,-1 0 3,9-1 0,-1 0 0,-2 0 245,-7 0 1,-2 1 0,-1-1-287,12-1 0,-3 0-170,-9 1 1,-3 2 197,18-3 0,-26 5 0,-17 4 0</inkml:trace>
  <inkml:trace contextRef="#ctx0" brushRef="#br1" timeOffset="244723">5613 12889 9156,'-7'0'4828,"1"0"-3153,6 0-253,-72 11-268,35-4-692,-8 1 1,0 0 360,11 0-95,9-1-112,5-2-73,3 0-50,1 0-106,4-2-158,3 0-139,4-1-84,3-2-62,2 1-6,2 1 84,0 0 68,7 6-12,5-1-27,3 2 128,32-2-84,2-6-720,0-4 0,2-1 633,-18 1 1,0 0 2,18-4 0,0-1-208,-20 4 1,-1 0 215,5 0 1,0 0 2,16 0 62,-20 1-11,-19 3 297,-11 0 921,-28 2-1280,-9 3 23,-29 1 16,1 1 17,26-4 1,2-1 5,-10 0 570,-3-6-425,24-4-145,5-1 22,3-1-212,12 6-426,2 0-454,15 2-3919,27-2 1,8-1 3274,2 0 1,-2 1-1,-7 0 1,-26 3-1</inkml:trace>
  <inkml:trace contextRef="#ctx0" brushRef="#br1" timeOffset="245698">6022 13846 12651,'2'-5'7024,"-1"1"-4689,-1 4-2110,-13-62-74,-4 45-76,2-16 1,-3 4 75,-18 32 28,-15 12-139,15-1-1,-14 14-39,23-5 0,0 6-11,11 2-6,10 7 28,9-13-33,17 12-18,13-13-27,21 6 5,-21-15 1,1 0 5,2 0 0,1 1 19,2 1 1,-2 0 25,9 6 33,-6 1 113,-33-14 111,-7-1-3436,-32 2 3229,2-5-330,-4 0 1,-3 0 301,5 0 0,-1 0-3,-8 1 1,-3 2-62,-13 2 0,2 0-177,-3 1-134,21-5 0,9-2-908,23-4-6272,8-1 7544,5-1 0,-2 0 0,1 0 0</inkml:trace>
  <inkml:trace contextRef="#ctx0" brushRef="#br1" timeOffset="246998">6538 13943 18632,'-8'-6'4107,"2"0"-3939,6 6-28,-61 3-84,37 3-14,-17 1 0,0 3 14,9 15-23,1 2-5,-3 7-17,15-9-27,2 8 4,11-13 80,14-3 100,9-14 173,20-6-83,0-9 100,10-10 73,-11-4-212,-11 5 420,1-10-421,-16 17 185,2-10 73,-10 13-285,0 3-130,-3 3-5,0 4-100,-1 1-35,-2 6 74,1 0-57,-2 11-112,4 2-234,1 9-388,7 3-1175,13 5 1147,-3-12-918,13 0 359,-7-19 672,6-3 553,-6-6 277,12-15 491,-14 0 499,9-11-432,-16 8 1665,4-14-1883,-12 19 689,7-16-649,-10 23-269,0-1-225,-2 8-50,-1 3-61,1 6 100,0 0 18,5 14-12,2 10-17,0 3 6,-1 1-17,-4-2 0,-3-11-12,0 3 68,0-11 62,0-5-51,2-9 51,3-12-12,2-3 23,6-13 45,2 1-62,-3 5 84,5-2-23,1 4-128,-5 6-28,6 0-12,-8 13 18,3 6-6,1 5-6,2 13 11,-7-6 6,2 11-5,-8-11-1,0 3 0,-2-6 12,-1-6 156,3-5-111,-2-5 10,7-10 1,-1-5-23,2-2 124,7-15-51,-3 11-23,6-9-55,-8 15 5,8 1-45,-6 10-22,6 0-11,-5 13 11,1 5-17,-1 9-89,1 5 0,-4-5-785,8 11 404,-8-16-712,14 10-1193,8-17 1048,8-6 823,12-12 505,-7-12 195,-10 0 1221,3-14-11,-19 12-689,1-6 902,-13 2-862,-7 9-203,-3-7-302,-2 10 281,-7-4-276,-1 10-60,-6-4-52,2 9-32,0 2-29,2 3-34,3 5-5,3 1 0,-1 17-5,6-2 16,4 15-22,9-3-23,10 3-223,7 4 190,4 3 22,-2 0 6,-5-1-6,-8-6 34,-8-7 5,-12-6-5,-3-9-280,-19-2-560,0-8-1060,-17 1-604,11-6 2515,-2-2 0,20 2 0,2-1 0</inkml:trace>
  <inkml:trace contextRef="#ctx0" brushRef="#br1" timeOffset="247981">7782 14093 15760,'0'-4'5578,"0"0"-2940,0 4-2145,10-64-185,-7 46-249,2-18 0,0 6-143,-4 28 33,-1 7 79,2 9-5,0 14 5,3 11-17,3 7-6,7 0 1,8-5-6,-2-12 17,26-3 22,-13-18 51,13-4 66,-14-14 68,-8-11 63,-5-9 15,-6-7-50,-6-5-39,-5-2-45,-6 4-17,0 7-33,-4 8-51,1 10-95,3 7-157,1 6-17,1 4-156,0 7-695,5 7-1255,6 10-3360,10 6 5668,4-3 0,-8-11 0,-5-8 0</inkml:trace>
  <inkml:trace contextRef="#ctx0" brushRef="#br1" timeOffset="248698">8428 14012 25124,'-15'-55'-11,"3"29"22,12 48 17,0 21-22,3-11-6,2 7-11,3 0 5,-2-14 17,0-5 62,-3-15 180,7-13-18,5-6 62,9-14-107,-4 4 118,5-8-90,-6 8-89,5-5-78,-3 6-35,4 4-44,-7 10 12,6 2-1,-7 13-22,5 6 11,2 10-163,5 14 51,-8-10-532,15 15 353,-19-25-370,16 8 101,-10-16 252,13-7 347,-5-10 73,4-13 11,-13 1 174,0-11 89,-7 4 101,0-7 40,-6 5 50,-9 6-431,-4 11 22,-9 5-56,-1 9-56,-4 6-23,1 10-16,6 5-22,5 4 21,6-8-16,5-1-22,9-5 50,-3-3-6,15-3 51,-11-7-6,3-2 62,-6-6 353,-6-6-40,-2-2 1,-2-2-46,-2 5-229,-1 5 28,1 4-95,-1 3-73,6 22 0,0 8 0,1 12-17,-2 15-81,-6-20 0,0 0-314,-1 3 1,-2 1-1564,-2 10 0,-2-2-1056,1-14 1,-1-1 3030,-3 5 0,-1-5 0,2-5 0,-1-2 0</inkml:trace>
  <inkml:trace contextRef="#ctx0" brushRef="#br1" timeOffset="252356">9532 14031 14437,'11'-43'1674,"1"-1"1,-1 1 0,5-16 0,-3 5-1062,-5 20 1,-2 3 344,4-20-202,-4 15-252,-4 13-274,0 12-152,-2 8 112,-5 38-83,-6 9-65,1-3 0,-1 5-940,-3-1 0,0 0 898,0 5 0,0 0-9,1-1 1,3 0-251,3-2 0,4-2-259,6-3 0,6-3-1025,7-3 0,5-5-2215,23 14 3758,-11-26 0,0-5 0,-5-4 0,1-2 0</inkml:trace>
  <inkml:trace contextRef="#ctx0" brushRef="#br1" timeOffset="255572">10313 13787 11004,'5'-9'7259,"-2"3"-6312,-3 6 330,0 0-897,-21-9 35,3 7-214,-14-5 326,-7 13-274,7 0-91,-15 4-22,11-3-22,7-1-18,6-1-10,10-3-51,6 0 45,5-2-11,0 4 28,1 3 22,-2 5-5,0 8-18,-1 3-4,-1 4-35,0 2-22,0 1-11,-2-1-5,2-2 5,0-3-17,1-2 6,1-5 11,1-4 22,2-7 152,0-3 705,0-2-677,0-5-135,0-4 45,8-12-112,-2 5 0,8-4 17,9 5-22,8 0-1,15-2-22,6 3-6,2 6 1,0 6-1,-8 9-11,-9 6-5,-16 8-17,-14 5-28,-19 4-68,-14 3-84,-13 0-44,-7 1-101,-2-4-314,0-4-1641,-4-7 499,18-9 1820,-7-7 0,31-5 0,-3 0 0</inkml:trace>
  <inkml:trace contextRef="#ctx0" brushRef="#br1" timeOffset="255824">10127 13853 14617,'2'-4'4811,"-1"1"-2336,-1 3-2301,61-56-146,-41 40-17,15-15 1,1 3-91,-18 24-375,6 1-1399,2 2-5748,0 5 7601,-3 1 0,-10-1 0,-5-1 0</inkml:trace>
  <inkml:trace contextRef="#ctx0" brushRef="#br1" timeOffset="256230">10708 13744 11609,'6'-1'5360,"0"-1"-3669,-6 2 1390,0 0-2801,-23 76-61,14-42-113,-5 15 1,1 1-6,10-20-62,0-3 84,8-9 79,4-8 162,12-2-146,2-6 96,6-8 156,-6-7-162,-7 0 561,-3-12-466,-8 6-252,-4-4 146,-14-2-157,-1 9-95,-5-3 44,2 5-27,4 7-45,-1-1-17,1 5-95,3 5-73,3 1-784,-1 6-1547,5 3-6194,2 3 7845,5-2 0,-2-5 0,3-5 0</inkml:trace>
  <inkml:trace contextRef="#ctx0" brushRef="#br1" timeOffset="256472">11013 13716 25382,'11'-22'208,"-3"25"-186,-7 19 34,-1 37-50,0-17-146,-2 17-135,2-22-1047,-2 3-1697,2-12 3019,-1 6 0,1-16 0,0-5 0</inkml:trace>
  <inkml:trace contextRef="#ctx0" brushRef="#br1" timeOffset="256796">11210 13832 23472,'-50'-16'381,"5"10"-235,23 36-68,5-5 135,-12 13-168,14-19 78,-15 22-95,18-20-6,-1 6 29,13-11-18,5-6 62,26-3-67,4-6-39,22-5-124,-24 0 1,-2-1-112,12-4-140,4-1-2163,-9-3-2789,-9 1 5338,8-4 0,-22 8 0,-8 3 0</inkml:trace>
  <inkml:trace contextRef="#ctx0" brushRef="#br1" timeOffset="257039">11258 13375 21181,'-2'-3'3820,"1"1"-2481,1 2-1165,44 24-96,-12 8-59,2-1 1,-1 3-1,-12 1 1,-5 2-3,-1 3 0,-4 2-599,-3 1 1,-3 1 416,-6 1 0,-4-1-544,-5 1 1,-5-1-2608,-7 0 0,-4-1 3316,0-6 0,0-3 0,-11 9 0,15-20 0</inkml:trace>
  <inkml:trace contextRef="#ctx0" brushRef="#br1" timeOffset="262347">5677 15129 23131,'3'-1'179,"-1"14"-134,-2 29-141,-3 12-587,-1 8-732,1-30 1,-1 0-6478,-1 29 7892,1-14 0,3-19 0,1-14 0</inkml:trace>
  <inkml:trace contextRef="#ctx0" brushRef="#br1" timeOffset="262730">5909 14930 20184,'-33'24'84,"7"1"-61,23 5-6,4-4-6,5-6 17,4-6 117,9-6 57,-2-6-62,-1-5 207,-1-8 168,-8-3 85,0-7 179,-6-4-595,-3 7 119,-5-2-113,0 9-128,-3 3-62,4 3-443,-2 5-1081,2 8-850,0 2 2374,3 8 0,2-10 0,0 0 0</inkml:trace>
  <inkml:trace contextRef="#ctx0" brushRef="#br1" timeOffset="263472">6124 15421 18224,'2'-6'2481,"4"-24"1,2-7-1245,0-1-1066,0 1 0,-1 1 350,-2 9-246,-4 21-225,0 4-28,-5 30-16,1-8 16,-7 39-10,0-10-4,4-16 0,-1 1-11,0 2 1,0 0-638,0 6 1,0-2 633,-2 14-22,2 6 11,6-29 23,1-7 11,0-4 28,0-17-23,0 0 17,0-9 1257,0-5-1279,0-13 5,0-11-19,0 3 0,0-2 11,-1 0 0,2 0-200,-1-1 0,1-1 194,0-1 1,2 1 30,5-22-36,-3 24 0,2-1 33,2-1 0,2 2-19,10-16-107,2 9 90,6 16 11,-1 11-17,9 4 12,5 10-12,-10 11-22,-4 3 369,-10 13-352,-8-3 88,-2 11-83,-9 7 17,-9-7-16,-11 3 16,-2-17 6,-16 2-6,-13-7-67,-1-3-45,3-4-784,14-7 157,24-2-1653,-2-1-3007,19-4 5388,4-2 0,-1 1 0,-1 1 0</inkml:trace>
  <inkml:trace contextRef="#ctx0" brushRef="#br1" timeOffset="264281">6628 15004 25612,'-7'14'168,"2"11"-174,5 8 18,-2 18 4,-6 6-5,1-21 1,0 1-1437,-1 1 1,-1-1 1424,-4 12 881,5-12-590,6-29 312,1 1-379,4-15-168,1-1 67,9-15 179,14-20-212,-6 12-15,-2 3 1,0 0 3,6-3 1510,0 1-1494,15-8-89,-19 21-1,27-11-22,-24 21-39,10 8 17,-12 13-6,-2 15 23,-6-2-152,0 24 102,-8-24-74,3 24-39,-1-23 129,1-3 39,0-10-11,7-15 45,1-11 0,11-8-11,1-9-1,-4 5 6,4-7 34,-5 2-22,-2 2 16,-3 1-28,-11 14-22,-5 4 5,-2 5 1,-2 14 16,-3 1-22,0 14-1,-1-2-10,1 0-23,3-8-145,5 3-129,6-11 173,3 1-140,18-11 236,-6-9 61,5 0 79,1-15 72,-17 5 29,3-10 16,-14 4 34,-7-2-90,-5 1-62,-2 7 130,-8-1-186,3 12-16,-2-2-56,-4 10-6,5 5 12,-8 6-158,5 6-442,2 5-918,6 1 341,5-4-6223,11 4 7433,4-11 0,0 0 0,-2-8 0</inkml:trace>
  <inkml:trace contextRef="#ctx0" brushRef="#br1" timeOffset="264856">7470 15182 13877,'2'-2'8520,"0"0"-5703,-2 2-2615,16-12-12,-12 19-111,11-4-18,-17 27-27,-2 3-23,0-6 6,-2 12-11,2-14 5,-2 8-6,3-16 113,1-7 123,2-6-51,4-9-27,4-6-1,7-12-78,1 1 207,15-19-106,-6 12-51,12-11-38,-9 14-57,0 7-6,-1 8-33,-8 6 0,10 13 0,-11 8-11,5 11 34,-10 4-23,-4 0 0,-5-8 11,1 1-11,-1-13 11,3 0 11,4-9-16,8-10 5,9-7 12,8-9 16,5-5 28,-4-1 56,-8 3 107,-12 6 16,-9 7-78,-8 4-78,-9 6-44,-4 1-46,-7 6 0,-1 5 0,6 3 0,-4 17 0,9-2 0,-3 13-410,7-5-901,5-3-3231,5-3 4542,1-7 0,1-8 0,-4-7 0</inkml:trace>
  <inkml:trace contextRef="#ctx0" brushRef="#br1" timeOffset="266305">8720 14942 10231,'2'-6'8777,"-1"1"-5803,-1 5-2716,3-37 22,-14 45-45,-4-15-157,-2 29 1,1 12-51,-3 1 0,0 2-440,2 3 1,0 1 411,5-8 0,1-1 12,-4 29-77,14-19 0,5-2-142,15 13-90,-1-11 0,6-3-437,6-19 1,5-5-486,6-1 1,2-3-2048,5-3 1,-1-2 3200,-4-3 0,-3-2 0,13-1 1,-25-2-1</inkml:trace>
  <inkml:trace contextRef="#ctx0" brushRef="#br1" timeOffset="267964">8738 14855 17621,'21'-24'492,"0"0"1,14-13 910,-38 42-910,-6 6 252,-6 7-425,-8 7 108,-5 3-316,-3 4-129,-5 13-28,11-14-335,-1 15-1218,18-18 1598,3 8 0,5-17 0,1-4 0</inkml:trace>
  <inkml:trace contextRef="#ctx0" brushRef="#br1" timeOffset="269398">9812 15037 18660,'-7'-23'830,"0"5"-645,-11 20 16,-3 4 12,-12 5-39,-8 3-3325,-15 3 3235,17-6 184,-8 2 119,26-10 21,3 0-66,8-4-50,6 0 145,3 0 3308,0 0-3745,-2 9 16,1-1-16,-6 17-11,0 0 22,-1 10 6,-2 6-11,5-9-6,-1-3 5,4-10 35,0-9 94,1-1 157,0-6 986,2-2-1176,0-8-51,2-1-22,6-13-17,3 5-5,4 1 16,7 4-27,1 7 5,9-1-34,5 8-22,3 7 11,1 7-16,-6 6-23,-9 5-6,-13 3-27,-14 3-3589,-26 8 3577,4-13-140,-25 11-78,15-18-235,-6 1-1519,3-8-3180,12-9 5281,6-8 0,13 0 0,4-1 0</inkml:trace>
  <inkml:trace contextRef="#ctx0" brushRef="#br1" timeOffset="269798">10134 15174 21209,'-24'53'43,"0"0"0,2-12 0,7-5-43,15-1-6,7-13 12,5-3 11,6 3 117,7-6-11,-8-8 393,7-9-314,-15-5 279,7-10 74,-8-5 134,0-20-499,-5 12 398,-8-22-431,-1 31 151,-14-18-151,5 24-101,-7-3-112,2 10-45,6 5-78,3 3-1798,6 9-2790,6 4 4767,4 4 0,-1-8 0,2-4 0</inkml:trace>
  <inkml:trace contextRef="#ctx0" brushRef="#br1" timeOffset="270048">10534 15076 16717,'0'-5'6593,"0"1"-4375,0 4-2212,-7-32 5,3 34-6,-5-23 7,3 51-85,2 16-3544,0 5 3393,4 1-809,4-20 0,0-1-2054,5 12 371,4 8 2716,-1-13 0,-8-25 0,2 2 0</inkml:trace>
  <inkml:trace contextRef="#ctx0" brushRef="#br1" timeOffset="270366">10807 15175 23355,'-35'-28'84,"-13"25"-62,8 41-493,-1 2 532,-2 0 46,11-12-29,3-1 107,1 2-146,19-18 250,-1 9-216,14-13 209,15 5-209,9-7-67,5 0-1,22-3-50,-15-5-128,22-1-326,-9-4-716,1-3-1524,-2-2-5657,-6-3 7883,-13 0 0,-14 6 0,-12 3 0</inkml:trace>
  <inkml:trace contextRef="#ctx0" brushRef="#br1" timeOffset="270605">11085 14987 23007,'-6'-45'986,"0"1"0,2 5 0,0 9-863,2 23-73,2 7 18,8 23-1,4 5-17,9 29-5,2 2-614,-12-25 0,-1-1 547,4 21-264,-7-12 1,-3 0 5,-1 15-15,-5-16 1,-1 0-193,-4 6-1815,-6-16 0,-1-1 2302,-5 2 0,-1 2 0,11-22 0</inkml:trace>
  <inkml:trace contextRef="#ctx0" brushRef="#br1" timeOffset="272555">5604 16494 13015,'-2'-5'6005,"1"1"-2583,1 4-3310,-5-57-151,4 43-51,-1-38 68,11 65-23,6 15 0,-2 0-61,4 17-130,-9 9 62,-4 3 118,-5-2 28,-10-11 241,-3-15 0,3-6 454,-1-11-370,8-21-152,0-1 169,2-17 162,3-9-359,1 5 40,7-16-50,8 11-91,-1 6-38,12-4-62,-6 18-241,13-2-229,-4 9-477,4 6-851,-9 11-1451,-3 7-4217,-2 6 7550,-5 0 0,-6-8 0,-5-5 0</inkml:trace>
  <inkml:trace contextRef="#ctx0" brushRef="#br1" timeOffset="272930">6010 16591 23147,'6'1'12,"0"0"66,16-4-56,-5 0 34,34-12-28,-11 0 6,18-7 28,-14 2-3286,-9-1 3358,-14 4 392,-8-9-178,-11 8 4,-7-9 7,-8 7-196,-1 6 240,-13 0 3168,8 9-3498,-7-2-51,7 9-22,1 8-5,-1 11-18,-1 12-16,2 10-118,6 5-324,5 3-483,10-1-643,9-3 480,4-12-3297,15 2 4424,24-6 0,-25-11 0,12-3 0</inkml:trace>
  <inkml:trace contextRef="#ctx0" brushRef="#br1" timeOffset="274112">6744 16580 17423,'0'-4'6027,"0"0"-5019,0 4-823,-75-26-40,31 35-534,-8-14 1,1 6 422,3 38-34,11 2-34,13-2 1,12-10 45,12 4-197,11-15 28,10 1 62,2-12-106,25-16 206,-10-7 23,-11 1 0,1-2 129,14-22 33,-6-9 36,-20 20 1,-1-2-96,0-3 1,-2-1 41,6-22 152,-7 17 1,-1 0 116,-1-8-44,2-14-96,-10 26-84,-1 11-122,-1 10 100,0 6-308,0 6 491,1 18-373,-1 9-40,0 25 6,0 12-166,-1-26 1,0 1 109,1 1 0,-1-1-51,1-1 1,1-1-364,7 25-438,8-12-571,8-10-380,5-10 587,0-12 1015,2-13 626,-1-17 421,0-11 230,-2-13-23,-2-8-118,-2-2-123,-3 0-128,-4 5-91,-6 9 79,-5 8-487,-3 12 337,-2 7-511,-1 7 17,1 10 45,0 6-23,1 14-39,-1 8-61,-3 5-28,-4 2 72,-4-2 56,-3-6 40,0-11 11,3-10-12,5-9-10,5-12-6,8-11 11,6-11 11,8-8 11,3-4 23,3 1-17,-3 5 0,-7 10 22,-1 4-72,-10 11-12,2 1 6,-3 7 12,-1 3-24,13 23 24,-10-10-18,10 25-22,-12-15 6,0 4 16,-3-4 23,-1-9 39,0-7 17,0-5 11,3-11-6,4-6 6,4-10-17,-1 2 84,9-15-72,-5 14 5,9-8-51,-5 12-10,0 7 5,-2 5 0,-1 6-11,-1 7-12,-1 7 23,0 4-11,-2 3-6,-3-5-22,6 4 28,-3-11 5,6 1 29,-1-11 5,2-10 5,3-6 6,0-8 45,-1-2 34,-1 0 22,-5 4 106,-2 6 18,-6 6-130,-3 5-95,-3 4-33,-2 3 16,0 7-33,0 6-6,0 8-33,0 4-202,0 3-420,2-1-2302,4 2 884,-1-12 2090,5 0 0,-7-16 0,2 0 0</inkml:trace>
  <inkml:trace contextRef="#ctx0" brushRef="#br1" timeOffset="274279">7861 16231 20044,'-31'-29'0,"6"6"0</inkml:trace>
  <inkml:trace contextRef="#ctx0" brushRef="#br1" timeOffset="274873">8542 16271 19764,'0'-7'5142,"0"2"-3366,0 5-1776,7-44 61,-10 55-38,5-34-18,-11 57 1,-3 20-1,1 0-22,3-13 1,0 8-1,2-5-81,3-4 0,3-1-1374,2 16 1,4-1 512,10 8 959,18-24 0,2-5 0,-12-10 0,2-6 0,1 1 0</inkml:trace>
  <inkml:trace contextRef="#ctx0" brushRef="#br1" timeOffset="275889">9294 16272 23584,'-18'-27'538,"-6"5"-482,-4 23-45,-9 2 0,-8 2-5,-2 3-17,3-1 11,10-2-28,13-1-23,11-3-100,7-1 39,2 4 90,2 1 22,1 7 11,2 5 17,-1 9-6,-2 8-5,0-5 22,-6 17-22,0-17 17,-2 10-46,3-16-4,2-6 66,2-6 51,0-6 56,0-2 436,1-2-251,1-3-151,1-2-57,4-4-33,2-5-56,4-3 5,7-3 23,7 0 11,9-1-17,6 1-22,2 4-17,0 6-56,-3 12 22,-4 11 1,-5 13-51,-9 10 45,-10 6-12,-15 4-16,-13 1 28,-12-2-12,-6-4 12,-3-8-6,2-11-89,2-10-247,3-15-627,5-10-1048,5-11-2593,7-7-1221,6 4 4994,9-1 0,-3 17 0,4 1 0</inkml:trace>
  <inkml:trace contextRef="#ctx0" brushRef="#br1" timeOffset="276305">9657 16406 24822,'-23'25'39,"3"1"-61,5 2 22,4 3-12,6-6-49,2 11 61,8-15 5,7 7 1,9-16 39,16-6-17,-11-7 67,11-10 73,-18-5-34,-1 0 225,-5-8 28,-8 3 89,-2-12-107,-9 1-290,0 7 27,-8 3-72,2 12-23,-5 1-45,0 4-66,-3 8-180,0 6-700,-1 9-2107,4 4 3087,6 5 0,6-12 0,4-2 0</inkml:trace>
  <inkml:trace contextRef="#ctx0" brushRef="#br1" timeOffset="276556">10085 16308 18964,'2'-6'5628,"0"1"-4132,-2 5-1098,23-59 139,-17 42-464,6-16 0,-1 6 39,-11 25-146,0 7 45,-3 14-11,1 0 0,-3 12-33,-1 20-174,1-2-96,2-13 1,1 2-1239,0-1 1,2-1-1630,0 13-6661,5 8 8814,-2-37 1,2-2 0,-4-14 0</inkml:trace>
  <inkml:trace contextRef="#ctx0" brushRef="#br1" timeOffset="276880">10380 16423 25528,'-10'-49'73,"-8"17"-68,-22 59-10,-5 4 27,-3-1-5677,-4 0 5672,19-12-255,2 0 232,22-11 1047,3 2-1036,3 4-10,5-3 5,6 7-17,10-3 2624,16 1-2708,15-2-84,12-5 39,-28-4 0,1-3-434,6-4 1,-2-2 1785,14-1-2640,-18-2 1,-2-2 1433,12-6 0,-14 5 0,-4-1 0</inkml:trace>
  <inkml:trace contextRef="#ctx0" brushRef="#br1" timeOffset="277106">10749 16061 27477,'-7'39'213,"9"20"-205,4-25 0,1 0-2,2-1 0,1-1-26,3-3 0,2-1-24,8 17-113,0 10-373,-23-22 1,-6-1-479,-10 11 284,-19-7 1,-4-5 0,11-11 0,-22 9 0</inkml:trace>
  <inkml:trace contextRef="#ctx0" brushRef="#br1" timeOffset="299510">15994 10798 20890,'-6'-32'644,"0"1"1,-3-19-634,9 50 0,0 0 73,2 11-67,0-2 61,8 28-72,-1 1 16,2 9 23,-5-6 0,0 2-29,-2-7 1,0 2-1073,1 21 1,0 3 1077,-2-3 1,0 1-7,-2-16 1,0 0 0,1 1 1,-1 4 1,0 0 0,0-2-2,1 11 0,-1 2-1,0-13 1,0 4 0,0 0 0,0-2 1,0 2 1,-1-3 0,1 4 0,-1 3 1,1 3 0,0 1-1,-1-2-468,0-6 0,1-2 1,-1 0-1,0 1 471,0 2 1,0 2-1,0-2 1,0-1-8,0 5 0,-1-2 0,1 2 4,0-5 1,0 3-1,0 0 1,-1-1 4,1 7 0,0-2 1,0 5-8,0-8 1,0 4 0,0 2 0,0-1 0,1-1-380,-1-6 0,1-1 0,-1-1 0,1 1 0,0 2 382,0 7 0,0 2 0,0 0 1,0 0-1,0-2 2,0-7 0,0-1 1,0-1-1,0 0 1,0 1 5,0 0 0,0 2 0,1-1 0,-1-1 0,0-2-10,0 3 0,-1-3 0,1 0 1,0 5 18,-1 4 0,1 6 0,0 1 0,0-3 0,-1-6-15,1-2 0,0-5 1,-1 7 5,1-3 0,0 7 0,-1 6 0,1-2 0,0-3 0,0-8-15,0 1 0,0-7 0,0 7 8,1-3 1,-1 7-1,0 5 1,0 0-1,0-2 1,0-7-6,1 1 1,-1-6 0,1 0 0,-1 4-7,0 4 0,0 6 0,1 0 0,-1-1 0,0-6-2,0-7 1,0-4-1,1-1 1,-1 5 3,-1 4 0,1 4 1,0 2-1,-1-3 1,1-6-6,-1-2 0,1-4 1,-1 4-1,1 1 1,-1 5 0,0 3 0,0-2 0,0-5-274,-1 6 1,0-4 0,-1 3 223,1 3 0,-1 4 0,0 2 0,-1-2-34,1-5 1,-1 1-1,1-1 1,-1-3-49,1 8 1,-1-3 0,0-3 61,1-9 1,0-2-1,1-6-498,0-6 0,1-3-712,0 1 1,-1 0 1271,1 10 0,0-3 0,0 6 0,0-9 0</inkml:trace>
  <inkml:trace contextRef="#ctx0" brushRef="#br1" timeOffset="300393">17725 10766 15877,'-1'-8'6246,"1"1"-5793,0 7 102,-38-59-421,26 44-137,-10-16 0,1 11 37,12 44-12,0 25-36,4-13 0,1 3-402,1 11 0,1 3 339,0-12 1,1 2-1,0 0-943,0 5 1,0 0 0,0 1-81,-1 2 1,0 0-1,-1 1-1628,-2-1 1,0 0-1,0-2 2306,-4 15 1,1-6 0,1-19 0,1-6-1,-3 5 1</inkml:trace>
  <inkml:trace contextRef="#ctx0" brushRef="#br1" timeOffset="300726">17267 11922 13709,'-5'-3'2627,"-12"-33"1,2-14-1492,12-7-1484,-6-5 1,4-2 518,13 27 0,7 3-90,8-2 0,3 3-58,11-9-29,-5 16 0,3 3-78,19-5 20,-17 10 0,2 0-12,1 1 0,2 0-28,9-5 1,0 1 89,-17 7 0,0-1-1653,18-10 1,-5-1 1705,-10 3 8,-6 2 1,-1 0 1129,-2-4-405,2-5 125,-13 8-410,-7 5 370,-7 5 317,-2 5-743,-1 2 3163,0 2-3599,0 4-18,0 5 46,-1 9-12,0 11-28,0 12-342,0 18-940,2-5 28,0-2 1271,3 2 0,-3-34 0,2 10 0</inkml:trace>
  <inkml:trace contextRef="#ctx0" brushRef="#br1" timeOffset="300894">18189 11033 15855,'0'-7'6581,"0"2"-6222,0 5-1491,0 0-1618,-10-37 2750,11 34 0,-10-33 0,13 43 0</inkml:trace>
  <inkml:trace contextRef="#ctx0" brushRef="#br1" timeOffset="301252">18557 11350 26542,'23'-56'173,"1"1"1,-8 14-1,0 1 1,-3-1-76,-1-11 0,-2 0-1281,1-5 1,1-2 1210,-4 12 0,1-1 0,-2 1 28,2-10 0,-2 4-17,-1 13 1,-1 1 32,-1 0 1,-2 1 499,-1-17-437,-2 10 387,-2 13-522,-1 23-28,1 16 34,0 2-17,-3 27-6,1 18 326,2-1 0,0 7-368,0-3 0,2 3-1038,0-10 1,0 3 0,1-4 847,0 3 0,2-1-861,3 10 1,2 0 772,4-12 0,0-4 0,-4-10 0,0-3 0,9 20 0</inkml:trace>
  <inkml:trace contextRef="#ctx0" brushRef="#br1" timeOffset="301817">19366 10802 21203,'-1'-48'1154,"0"1"0,0-1 0,-1-15 0,-2 3-815,1 17 0,-2 4-42,-2-10 235,-1 12-476,5 27-40,-1 7-4,4 13-1,-1 45-6,2-14-1140,-1-1 1,0 8 0,1-4 1117,-1-8 1,1 0-55,-2 11 0,1 6 0,-2-3-524,0 2 0,-1 1-339,0-4 1,1 2-1,0-2 80,-1 0 0,0-2-3224,2 10 1,2-5 3551,2-10 0,0-8 1,0-19-1</inkml:trace>
  <inkml:trace contextRef="#ctx0" brushRef="#br1" timeOffset="302617">19216 11168 18481,'-8'-3'5142,"1"1"-4610,7 2-336,0 0-207,69-45-22,-28 31-238,1-3 1,9-4 0,-5 5 132,-7 9 1,-2 3 3,16-4 0,-2 0-1,5-3-106,5-4 420,-33 5-78,3-3-39,-23 6 179,-8-1-157,-2 4 420,-17-2-168,3 5-163,-8-2 493,5 5-605,9 0-5,-5 5-17,7 7-39,2-2-11,9 15 6,5-14-40,27 16-6,0-18 46,9 3 16,3-10 67,-5-12 68,-4-4 22,-4-11 34,-18-2 17,-8-4-102,-5 6 230,-6-12-111,-5 14-7,-7-7-50,-5 14-117,-6 6-40,-4 5 1,-3 9-40,2 8 6,3 12 5,5 10-11,5 18 17,9-13-33,3 19-12,15-20-84,9 8 34,5-12-65,4-14 1,2-3 52,5-1-13,6-4 0,2-2 47,3-7 64,-13-4 1,0-2 47,11-11 17,-5-10-5,-12 0 44,-3-7 0,-2-3-39,0-1 17,2-2 0,-1-1 78,1-1 67,1-5-111,-7 15 195,-3 4-128,-6 13-68,0 1-28,-4 6-61,2 2-22,-1 2-12,10 8 0,-3 4 17,8 13 0,0 3-17,-3-3-67,8 10-694,4 5-1244,-1 3-4420,-4 8 6179,-14-18 1,-8-14-1,-2-10 1</inkml:trace>
  <inkml:trace contextRef="#ctx0" brushRef="#br1" timeOffset="303043">17780 11952 15708,'-51'2'657,"1"1"0,-1-1 0,1 1 1,-7-1-1,3 1 0,5-1-195,5 0 1,8 0 937,0-1-851,35-5-431,39-7-43,2 1 1,7 0-1097,-1 1 1,4-1-1,4 1 1037,-3 0 1,2 1 0,3 0 0,2-1-9,-5 2 0,2 0 0,2 0 0,1 0 0,0 0-242,-5 1 1,2 0-1,0 0 1,1 0 0,0 0-1,1 1 233,2-1 0,1 0 0,1 0 0,0 1 1,0-1-1,0 1-234,0-1 0,1 1 1,1 0-1,-1-1 1,0 1-1,-1-1 219,0 1 0,-1 0 0,0-1 1,0 1-1,0-1 0,-2 0-149,-1 1 0,-2-1 0,1 0 1,-1 0-1,-1 0 0,-1 0 141,7-2 1,-1 1-1,-1-1 1,-1 0-1,-1-1 8,7-1 0,-2 0 0,-1-1 0,-2 0 4,-7 1 1,-1-1 0,-2 1 0,-1-1-6,6-3 0,-2 1 1,-2-1 388,10-3 1,-4 1-745,-12 2 0,-4 1-254,14-7 626,-21 5 0,-18 8 0,-7 3 0</inkml:trace>
  <inkml:trace contextRef="#ctx0" brushRef="#br1" timeOffset="307934">21650 10840 18330,'-47'-12'1523,"0"-1"1,5 3 0,11-3-1446,23-2-89,25-2-62,31-4-33,-9 9 0,6 3-796,10 0 0,3 2 700,5 1 1,0 2-105,-2 4 1,-3 3-104,-10 2 1,-4 2-24,10 7-61,-35 13-174,-60 9 678,12-16 0,-3 1-414,-18 6 0,-4 0 588,0-2 0,2-1-48,10-5 1,-1 1 296,-16 7 0,3 0-278,25-12 1,2 2-121,-10 6 1,5-1 2,11-3 56,33-3-33,31-15-31,-5-4 0,3-1 319,-4-1 0,2-1-328,5-4 1,4-3-1,-4 0-386,2-4 0,-1-1 403,-4 0 0,2-1 0,-4-2 45,1-6 0,-6-1 34,9-18 522,-25 14 1,-7-2-193,-12-7-218,-4-7 604,-33 6-173,6 21-325,-7-4 476,8 14-604,20 7 150,1 2-358,10 5 937,5 18-920,7 8-45,9 23-17,-5-23 1,-1 2-406,3 5 0,-3 3-216,0 4 0,-5 2-3314,-6 4 1,-5 0 3979,-4-4 0,-2-3 0,-9 12 0,2-24 0</inkml:trace>
  <inkml:trace contextRef="#ctx0" brushRef="#br1" timeOffset="309985">24542 10835 16236,'-4'1'5119,"1"-1"-2951,3 0-1788,1-62-94,17 31-149,-2-13 0,3 2-81,17 16 40,19-3-29,-13 17-50,12 2-29,-1 6 7,-3 13-40,-7 9-5,-9 13-1,-12 11 23,-18-10 0,-6 1 28,-13 25-802,0-22 0,-2-2 825,-15 9-182,-11 3 227,11-16 245,-9 2-128,16-15 482,0-6-499,19-11 17,0-7-73,8-3 1532,6-5-1622,8 2 231,10 3-259,7 5 12,-4 6-23,20 13 0,-5 14-5,4 8 11,-14 6 11,-24-5 0,-16-8-12,-21 6 12,-1-14-17,-7-1 1,-5 0-21,2-7 1,-1-1-172,1 2 1,-1-2 128,-1-4 1,4-4-348,4-5-689,4-10-1130,17-12-7322,30-24 9567,3 8 0,4 3 0,-11 22 0</inkml:trace>
  <inkml:trace contextRef="#ctx0" brushRef="#br1" timeOffset="310317">25469 10782 24335,'-40'47'151,"1"0"0,3-4 0,10-5-145,25-9 5,18 9-5,7-14-29,17 8 18,1-13 33,-3-8 67,-8-5 90,-9-11 67,-9-7-117,-7-3 268,-3-22-123,-6 2-39,-3-17-141,-3 16 80,-3-1-24,-3 14-122,-1 3-112,-4 8-359,3 9-291,2 3 728,-5 4 0,13-3 0,-2 3 0</inkml:trace>
  <inkml:trace contextRef="#ctx0" brushRef="#br1" timeOffset="310659">26453 11229 16706,'0'0'0</inkml:trace>
  <inkml:trace contextRef="#ctx0" brushRef="#br1" timeOffset="311066">25862 10996 20799,'14'-45'897,"0"1"1,1-1 0,3-14-1,-1 9-409,-4 15-326,-5 16 359,-4 7-537,-2 14 149,-2 14-105,-4 18-112,-5 21-90,1-20 1,-1 1-826,-1 4 0,0 1-1339,-1 2 0,1-1 2371,2-6 0,2-3 0,-1 9 0,5-21 0</inkml:trace>
  <inkml:trace contextRef="#ctx0" brushRef="#br1" timeOffset="311376">26281 11010 23052,'-49'-38'303,"-1"15"-163,0 60 33,-1 1 46,2-2 44,4-3-62,8-9-128,11-6-45,12-4 6,10 0-1,16 1 18,20 2-12,29 1-53,-19-9 0,4-1-729,9 1 0,2-1 663,-15-2 0,0 0 0,1-1-159,0 0 0,0-1 0,0 1-932,19-1 0,-4 0-330,-14-1 0,-2-2 1501,-3-2 0,-6 0 0,-8 0 0,-4-1 0</inkml:trace>
  <inkml:trace contextRef="#ctx0" brushRef="#br1" timeOffset="311784">26808 11220 24984,'44'-36'216,"0"1"1,-3-1 0,-8 2-155,-18 1 13,-6-1 1,-3-2 31,-1-22-386,-1 15 0,-2-1 369,-2 9 0,-1 2 167,-1-28 46,-4 13-113,-1 11 57,1 14-51,-3 5-123,5 11-56,-1 0 318,2 6-318,1 9 148,-2 11-171,0 19 18,0 17-40,2-21 0,1 1 8,0 3 0,1 2 3,-1-1 1,2 1-344,1-2 0,2 0 256,0-2 1,3-1-119,0-4 1,2 0-652,8 24-786,-3-10-2704,-6-8 4363,-4-10 0,-4-14 0,0-6 0</inkml:trace>
  <inkml:trace contextRef="#ctx0" brushRef="#br1" timeOffset="312543">26851 11035 11816,'-5'-3'2997,"2"1"-5327,3 2 1965,5-23 382,3 17 129,13-18 487,8 21-274,-5 0 542,6-3 214,-11 0 677,9-2-1271,-10 2 577,12 0-823,-17 3 274,13 0-34,-7 1 95,4 0 90,1-2-17,-4-2-72,-2 0-95,-3 0-80,-4 0-105,-4 2 83,-2 0-296,-2 3 27,0-2-33,4 2-16,4-2-1,7-1 34,4 0-34,0 0 0,0 0-5,-5 0 0,-5 2-45,-7 1 50,-2 0-6,-2 1-16,2 0-34,3-1-5,4 0 16,4-1-27,-6 0 16,-1 2-22,-6 0 61,-4 4 118,-12 12-78,-4 4-85,-4 5 23,-2 0-50,11-4 11,1 5 0,7 0 5,17 3-11,-1-10 23,36 7-29,9-13-5,0 0 6,1-7 22,-18-6 50,-6-6 107,1-6 34,-14-9 33,-11-9 84,-24-11-258,1 11 90,-28-8-56,4 18-62,-8 0-38,9 7-270,8 6 0,16 3-1679,5 3 531,10 0 0,0 1 0</inkml:trace>
  <inkml:trace contextRef="#ctx0" brushRef="#br1" timeOffset="313750">28893 10695 22929,'-9'-42'586,"1"-1"0,-4 3 0,-6 12-199,-35 35-289,20 2 0,0 3-574,-2 0 0,0 3 518,-3 8 1,1 5-21,8-1 1,2 1-23,-5 10 0,2 2 0,7 1 0,5 1 5,5 0 1,7 0-3,9-3-1,7 0 4,6-3 0,7-2-1,18 1 1,6-3-6,-3-8 0,1-4 5,9-1 1,0-5 5,-15-9 0,-3-4 349,14-8-181,-12-14 241,-20-11-151,-6-2-4,-10 0-47,-26-3-122,-8 13-57,-3 6 0,-1 1-22,-12 1 158,11 9 0,1 3-181,-7 5-16,-4 9-23,12 7-5,15 1-157,11 11-913,30 8 173,0-8 947,22-2 0,2-4 0,-15-10 0,0-2 0,0 0 0</inkml:trace>
  <inkml:trace contextRef="#ctx0" brushRef="#br1" timeOffset="314133">29517 10877 25976,'-47'6'33,"1"-1"1,4 1 0,10 6-34,21 16-17,17 18-28,14-16-28,16 10 40,-2-18-29,22-5 68,-21-12 72,14-7-5,-20-8 11,-6-10 45,-8-8-40,-7-6-21,-4 3 55,-11-7 11,-7 9 113,-21-11-163,-2 14-12,-8 4-55,15 13-67,-6 7-45,15 8-213,-6 6 5,16 1-2117,10 19-5113,17-5 6873,7 9 1,-4-18 0,-6-8 0</inkml:trace>
  <inkml:trace contextRef="#ctx0" brushRef="#br1" timeOffset="314366">30031 10714 23511,'17'-52'1043,"0"1"1,0 4 0,-7 11-803,-10 26-179,-2 6-57,0 7 46,-4 26-23,0-5-20,-1 15 1,0 5-43,3-11 0,-1 1-5,0 6 0,1 3-266,1 11 0,1-4-188,4 3-1238,2-2 0,2 0 1529,7-7 0,-1 0 0,-5-27 0</inkml:trace>
  <inkml:trace contextRef="#ctx0" brushRef="#br1" timeOffset="314644">30377 10807 23682,'-56'-28'254,"1"-1"0,6 4 0,5 12-153,12 26 0,4 6 516,-9 8-494,-4 22-50,22-14-34,-4 16 199,17-14-188,12-6 110,12-6-82,18-6-44,23-7-23,-20-7 0,3-2-525,7-1 0,2-1 497,4 0 1,0-1-88,-2-1 0,-1-1-913,-6 0 1,-3 0 1016,18-4 0,-29 2 0,-19 1 0</inkml:trace>
  <inkml:trace contextRef="#ctx0" brushRef="#br1" timeOffset="319134">21118 12238 7033,'-4'-5'3153,"1"1"-2514,3 4-561,19-6-27,18 3-29,4-5 34,-6 6 0,2-1-215,-4 1 0,1-1 251,13-1 0,4 0-344,4 0 0,3-1 299,2 1 1,3 0-26,-11 0 1,2 1 0,-1 0 29,-5 0 0,-1 1 0,-1-1 17,-1 1 0,0 0 1,0 0 87,1-1 0,0 1 0,-1 0-763,16 0 1,2-1 787,-9 0 1,2 1 0,2-1-8,1 1 1,1-1 0,3 1-102,-3-1 0,3 1 0,0-1 1,-1 1-54,-4 0 0,-2 0 0,1-1 0,-1 1-10,0 0 0,-1 0 0,1 0 0,-1 0 8,-1 0 1,1 0 0,-1 0 0,-2 0-678,6 0 0,-2 0 0,2-1 700,-6 1 0,3-1 0,0 1 0,0-1 25,-3 0 0,1 1 0,-2-1 0,1 0-85,-4 0 1,0 0 0,0 0 0,1 0 286,5-1 0,1 0 0,-1 0 0,-3 0-157,-4 0 0,-3 1 0,3-1 52,11 0 1,2-1-1,-1 1-22,-2 2 0,0 0 0,-4 0-120,8 0 0,-1 0-142,0 1 1,3 0 0,-6 0 130,-8 1 0,-3 0-8,0 0 0,2 1 205,7-1 1,0 1-212,-12 0 0,1 1 0,18 0 0,2 0 9,-12-1 0,-2 1 8,6-1 0,-2 0 2,9 0 1,-29-1 0,0 0-236,18 0 275,-10 0 645,-1 0-690,-30 0 947,1 0-947,-9 0 724,-1 3-713,0 0 3338,5 4-3337,-1-2 230,2 4-241,-1-3 10,-2 3 40,-1 0 62,0 5 21,-2 0 34,-2 4-89,-1-6 196,-2 4-191,2-7 302,-2 7-61,5-7-11,2 2-179,1-5 72,5 1-61,1-3-45,6 3-79,-4-2-5,-1 0-16,-6-2 10,-3-1 6,-3 0-11,2 0-6,-2 0-5,1 2 5,0 2 0,-1-1-11,1 0 17,-1 0 28,0 0 22,0 1-11,0 3-6,-2 1-22,1-1 11,-6 13-33,3-9 28,-5 22-6,3-11-17,-3 13-6,4-12 1,-1 16-28,2-11-6,-1 17 50,-1-6-11,3-7 6,-3 10 5,-2 9-16,0 5 2,2-21 1,1 0-165,0-4 1,-1-1 174,0 1 1,0-1 3,-3 18 28,-4 4 50,-1-2-17,-1 2-150,7-22 0,-1 0 156,-6 22-51,3-10 33,2-10 1,1 1-22,-3 17-493,3-14 1,0-1 452,-1 13-304,3-13 0,1 0 315,0 3-70,-1 5 0,0 1 132,-1 8-39,2-15 0,-1 0 50,-2 22 28,1-1-67,3-13 8,3-12 1,2 0 8,-1 17-43,1-14 1,0 1 570,0-4 1,0-1-572,0 2 1,0 2-3,0 2 0,0 1-41,0 2 0,0 0 38,0 2 0,1 1 17,1 10 0,2 0-37,-2-17 1,0-1-9,3 18 1,0-1-1,-1-16 0,-1-2 8,0 1 1,0 1 27,1 18 1,-1 1-6,-1-17 0,-1 0-8,1 19 0,-1 1 2,-1-12 0,-2 0 0,-1 1 1,-1 1-1,-3 1 1,-2 1 5,-2 2 0,-1 2-17,3-16 0,-2 0 1,1 1-288,-1 1 0,0 0 1,0 1 275,0 0 0,-1 1 0,1-1 5,-1-1 1,1 0 0,0-1 5,-5 19 0,0-2 0,1-4 0,2-1-14,1-5 1,2-2 10,3-12 1,2-1-185,1 11 1,4-2 214,10 14-28,-2-16 0,2 0-107,4-8 0,2-1 110,-1-1 0,1 1 3,-1-2 0,-1 0 27,8 28-16,-9-15 62,-7 17-51,-5-30 328,0 3 0,-1 1-317,0 5-27,-1 19-12,0-9-50,-3 4 5,-4 4 547,1-26 1,-1 0-531,-2 1 1,0-1-4,-1 2 1,0-1 2,0-1 0,1-1-112,-5 27-207,5-4 56,5-14-683,1 12-891,-1-18-4056,-5 15 5910,-3-16 0,3-12 0,3-10 0</inkml:trace>
  <inkml:trace contextRef="#ctx0" brushRef="#br1" timeOffset="321658">21305 12179 7470,'0'6'3232,"0"0"-2028,0-6 2319,0 0-2929,-25 20-23,0-10 107,-28 15-309,18-18 561,-28 0-487,20-2-73,-17 1-51,16-3-11,4 0-163,10-2 197,-16-1-180,9 0 6,-17 0 34,9 0 67,5-2-96,14-1 298,8 0-258,12 0-78,2 1-63,4 2-77,0 0 44,0 7 0,0 3 12,-2 10-23,0 4-6,-2 4 0,0 6-5,0 3 34,0 6-1,-2 7 0,-3 6-318,-3 5 285,5-29 0,0 1 2,-1 0 1,0-1-15,0 2 1,1-1 5,1 2 1,0-1 7,1 0 1,2 1-3,0 0 0,1-1 13,0 0 1,2 0 0,-1 0 0,0-1 5,0 2 1,0-1 24,-1 1 1,-1 0 2,-1 3 1,-2 0 5,-1 1 0,-1 2-373,-2 2 0,-2 0 392,-1 3 1,-1 1-6,0 1 0,-1 1-17,1 0 1,2-1-21,1 0 1,1 0-18,1-3 1,2 0-11,2 0 0,1-2 10,0 1 1,1-1-9,0 0 1,-1 0 8,1 0 0,-2 0-235,0 0 1,-1-1 231,-2 3 0,0-3-17,1-9 0,-1 1 34,-5 16 0,-1 1-29,4-15 1,1 1-6,-1 3 0,-1 4 1,1-3-10,2-5 1,0-1-9,-1 15 1,1 0 2,2-16 1,1-1 10,-1 11 0,-2 2-8,0 0 0,-2 0 0,0 3 0,-2-1 6,-1 1 0,-1-1-387,-2-1 0,0 1 397,0-2 1,-2 1-9,0-2 1,0-1-124,5-11 0,-1 2 126,-4 15 1,0 0-7,7-15 1,1 0-3,-6 17 0,1 1 2,4-10 1,0-1-101,-1 3 1,0 0 96,-1 2 1,-2 1 8,0 2 1,-2 0 2,-1 2 0,-1 0-9,-1 1 1,0 0-1,-2 1 1,1 0 16,1-1 1,0 1 16,3-2 0,0 1 14,2-2 1,1 0 60,-1 9 0,2-1-92,2-8 1,1-2-17,0-2 1,1-2 29,1-2 1,1-1-32,0-7 1,1-1 75,-2 9 1,-1 1-74,1-2 1,0-1-12,1-3 0,-1-1 14,2-3 1,0-1-46,-3 28 17,1-6 763,2-4-774,2-3 308,0-5-325,3-4 975,2-7-942,1-6 18,0-9 16,4-2 465,-2-6-498,0 1 130,0-3-152,0 0-6,3 2 5,3 2 12,5 1 16,-2-3-16,15 0 4,6-6 7,1 1 11,11-4-45,5 0 23,-7-1 22,-9 1 0,2 0 0,23 3-325,-17 0 0,2 1 333,5 1 0,2 2-697,6 0 1,1 1 682,-16-2 1,0-1-1,1 1-18,3 1 0,1-1 0,1 0 5,2 0 0,1 0 1,0-1-578,4 1 0,0 0 1,0-1 585,3 0 1,-1-1 0,1 1 7,1-1 0,1 0 0,2 0 7,-5-1 1,2 0 0,-1 0 0,-3 0-1,-2-1 1,-3 0-1,5 0-5,-4 0 0,5 0 0,3 0 0,-4 0 0,-7-1-17,12 1 1,-1-1 4,-7 0 1,5 1 0,3 0 0,-3 0-521,-8-1 0,-1-1-1,-1 1 1,-2 0 534,8 0 0,-2 0 0,2 0 7,0-1 1,4 1 0,-1-1 0,-4 0-229,-4 0 1,-3 1 0,2-1 206,12 0 1,3 0 0,-1 0 22,0 0 0,0 0 1,1 0-12,-2 0 0,1 0 0,0 0 5,-1 0 1,1 1-1,-1 0 2,-2-1 1,0 1 0,-1 0-14,-2 1 0,-1 1 1,0-1-18,-3 1 1,0 0 0,-1 0 16,-2 1 1,-1-1-1,-1 0 11,-3 1 1,0-1 0,-1 0-6,17 0 0,-1 0 344,-3-1 0,-2-1-324,-3-1 0,0-2-26,-3-1 0,0-1 9,-1-2 0,0-1-6,10-4 0,-2 0-8,-17 3 0,0 0 22,24-6 0,-4 2 1,-9 1 10,-7 2 0,2 0 2121,15-3-2098,2-1-51,-28 6 0,-1 1 1610,18-7-1616,-13 3-10,7-2-12,-12 3 46,7-1 1435,3 4-1397,-5 2 673,-3 3-746,-9 2 7,-9 3 16,-4-1-34,20 6 34,-5-5 11,11 3 34,-6-6-17,-5-3-45,14-4 12,-14 0-23,9-3 5,-11 3 40,-4 2 0,4 1 11,-10 2-79,-4 0-425,-2 0-8491,-7-3-728,-3 1 9695,0-2 0,-1 4 0,1 0 0</inkml:trace>
  <inkml:trace contextRef="#ctx0" brushRef="#br1" timeOffset="323092">20247 13166 9738,'-10'0'3299,"2"0"-2968,8 0-342,0 0 22,17-4 22,17 6 3,-4-2 1,4-1-336,11 4 0,3 0 464,11-1 0,4-1-700,-14 0 1,3-1 0,1 1 690,7-1 1,3 0 0,1 0-563,-11-1 0,1 1 1,2-1-1,0 0 535,3 1 0,0-1 0,2 0 0,3 0-5,-11 0 0,2 0 0,1 0 1,1 0-1,-2 0 0,-4-1-63,9 1 1,-5 0 0,0 1-1,5-2 20,-7 2 0,3-2 1,2 1-1,0 0 0,-2 0 1,-4 0-408,7 0 1,-3 0 0,-2 0 0,4 0 403,-1 0 1,1 0-1,2 1 1,0-1-1,0 0-16,-1 0 1,0-1 0,0 1 0,1 0 0,2 0-169,-2 0 0,3 1 0,2-1 0,-1 0 0,-2 0 0,-4 1 124,-3-1 0,-4 0 0,-1 0 0,0 1 0,2-1-28,5 1 0,2-1 0,0 1 1,1 0-1,0-1 56,0 1 0,2-1 0,-1 1 0,0-1 0,-2 1-51,-6 0 1,-2-1-1,0 1 1,2 0 0,4 0 22,-6 0 0,4-1 0,3 1 0,1-1 1,0 1-1,-1-1 0,-1 1 0,-5-1 5,14 1 1,-4-1 0,-2 1-1,-1-1 1,0 0-10,-1 1 1,-1-1-1,-1 1 1,0-1 0,-2 0 29,4 0 1,0-1 0,-3 1 0,-3-1 213,2 0 1,-4-1 0,2 1-235,7-1 1,1-1-1,-2 1-32,-9-1 1,-2 1 0,-2-1-108,9-2 0,-4 0 212,-13 1 1,-4-2-5940,5-7 5826,-21 2 0,-12 4 0,-5 4 0</inkml:trace>
  <inkml:trace contextRef="#ctx0" brushRef="#br1" timeOffset="324401">22307 12622 16068,'-8'48'1232,"2"-11"-1064,6 1 156,-1-6 18,-1-2 168,-1-3 90,-1-13-298,1-7 314,0-3 386,3-3-851,0-16-111,0 6 77,4-28-100,6 10-6,3-6-11,15-2 17,22 1-14,-22 17 0,2 1-600,10-1 1,0 3 602,18-2-1,-22 10 1,2 0-97,-6 3 0,2 0 85,22-1 0,3 0-5,-5 1 0,0 0-587,-9 1 0,1 0 0,-3 0 598,2-1 0,1 1-15,2-1 0,3 0 0,-4 0 9,-9 0 1,0 1-25,18-3 0,7 0 1,-7 1 17,-19 1 1,0 0 3,13-1 1,6-1 0,-5 1-172,-9-1 1,-2 0 183,19-1 1,-3-1-3,-22 2 0,-2 0 8,13-3 0,-3 1-11,1-2-3,1 1 0,-1-1 9,-10 2 421,0 0 1,-2 0-422,-4 3 187,5-3-199,-21 6 1995,-7 0-1955,-5 5 516,-3 3-550,-3 5-23,0 4 29,2 4-28,3 2 16,4 5 12,0-6-1,5 11-5,-1-4-11,0 21-6,-4-4 6,-8 7 11,-6-12 6,-9-4-1,-12 1 1,9-14-1,-5 0 7,-4-7-12,-1-6 0,-7 3-6,7-9 0,-3-2-5,5-1 0,-2 0-488,-19-1 0,-3 0 496,2-1 0,-3 0-18,7 1 1,-2-1 0,0 1-3,6-1 1,0 1-1,1 0 10,2 0 0,-1 1 0,1 0-32,-17 1 1,3 0 13,12 1 0,-1 0 8,-12 1 1,-3 0-20,-2-1 0,2 0 11,12-1 1,-3 0-94,-5 0 1,-5-1 0,2 1 5,13 0 1,3 0-1,-4-1-739,-2 1 1,-4 1 0,1-1 0,4 0 807,3 0 1,4-1-1,-2 1-31,-11 0 0,-2 1 0,6-1-128,8-1 1,4 0-435,-12 0 1,5 0-2070,15-1 2711,20-1 0,9 1 0,2 0 0</inkml:trace>
  <inkml:trace contextRef="#ctx0" brushRef="#br1" timeOffset="325893">25805 12392 14073,'23'-48'1783,"1"0"0,-4 5 1,-6 3-267,-13 1-1030,-14 14-352,-4 6 55,-21 17-5,-10 17-104,11-1 0,-3 6-851,1 2 0,-3 6 1,2 0 787,2 0 1,1 1 0,-1 2-19,-5 7 0,-1 3 0,4-2-344,1 2 0,5 2 338,0 7 1,7 2-15,13-13 1,5 0-1,4 7 0,6 0 0,10-4 1,9-3-15,10-4 1,8-5-35,8-3 1,6-5-23,5-4 1,5-7 23,-10-6 1,3-3 0,-1-3 44,-8-2 1,-1-1-1,-1-2 23,-1 1 0,-1-1 0,-1-4 59,18-14 1,-7-3 16,-2-3-1134,-11-2 0,-4-4 1326,-5-20-424,-13 12 1,-4-2 293,-5 7 0,-2 0-70,-3 2 0,-3 0 1494,-15-24-1368,-13 17-154,1 14 0,-4 1-350,1 6 0,-2 3 204,1 1 1,-3 3-1600,-14 3 1,1 5 1702,-10-1 0,24 4 0,2 1 0,6 3 0</inkml:trace>
  <inkml:trace contextRef="#ctx0" brushRef="#br1" timeOffset="327794">21282 13877 16124,'2'-9'3391,"7"-26"1,2-5-2468,-3 10-541,2-10 1,-1 1 181,-5 21-374,-4 9-39,-1 5-276,-3 6 90,-4 12 34,-1 0-106,-13 36-23,9-20-2082,-1 9 0,1 1 1533,3-4-518,2-3 0,1-1-5307,4 3 6503,3 1 0,0-16 0,3-10 0</inkml:trace>
  <inkml:trace contextRef="#ctx0" brushRef="#br1" timeOffset="328133">21688 13674 15462,'-15'-43'1512,"1"0"1,-2 0 0,0 8-388,-2 13-94,-6 0-773,6 12-169,-2 9-27,4 14-40,-3 10-16,4 1-45,-4 20-28,12-12-12,-1 12 34,11-15 29,1-9 88,8-5 124,-5-11 34,7-2 50,-2-11 123,0-5 45,-3-6-101,-4-1-106,-3 1-78,-2 2-113,-2 5-207,0 6-599,0 4-1126,-2 5-5903,0 10 7785,1 2 0,0-2 0,2-3 0</inkml:trace>
  <inkml:trace contextRef="#ctx0" brushRef="#br1" timeOffset="328660">21707 13988 25545,'-16'55'35,"1"0"1,2-12-1,2 0-30,-1 4 1,1-4-998,-1 6 997,-1 4 1,-3 2-1192,-3 4 1197,7-25 0,0 0 516,-11 13-375,6-22 21,3-7-94,5-21 390,8-9-430,7-23-5,2 4 0,3-3 19,1-3 0,1-2 28,6-12 0,0-1-59,-1 4 1,1 1 13,-1 0 0,1 0-202,-1 1 1,0 1 187,-1 1 1,1 1-18,0 1 1,0 2 5,2 2 0,1 3-11,1 3 0,2 2-6,2 5 1,1 4 16,27-9-22,-12 15-39,4 13 22,-23 14-23,7 13 1121,-17 1-1210,-3 30 51,-15-15 47,-2-10 0,-4-1 159,-28 15-165,12-24 0,-3-3-42,-3-1 1,-2-1-93,-2-2 0,0-1-160,-19 4-2100,-5-1-7361,38-12 9803,-4 0 0,23-4 0,4 0 0</inkml:trace>
  <inkml:trace contextRef="#ctx0" brushRef="#br1" timeOffset="329409">22347 13583 23959,'18'41'684,"-3"5"-533,-20 11-609,-5 5 514,2-31 0,-1 0-11,-14 28-17,0-7-12,2-10 197,6-11-152,6-11 257,5-11 142,13-14-360,-2-3 35,19-15-6,-1-5-12,14-11 0,-12 13 1,0 0-67,11-11 142,-12 13 1,-1 2-143,1 0-46,3 4-33,-9 10 17,-6 15-11,-2 12 16,-2 15-39,1 8 17,-5-5-84,1 15 6,-3-17 27,3 10-21,0-16 16,3-10 67,5-9 0,9-10 23,-2-5 16,26-19 34,-13 1 22,15-15-22,-15 5 73,-7 1 39,-9 7 11,-9 9-55,-6 9-85,-6 5-34,-5 5 40,-5 4-28,-2 7-45,1 6-28,2 2-28,6 0-11,2-2-12,8-4 29,3-3 44,8-6 46,6-5 21,2-7-5,1-5 39,-3-5 40,-4-1 22,-4-2 16,-7 2-27,-5-1-34,-7 2-34,-4 1-50,-5 2-28,0 5-151,-4 3-499,-3 3-2755,-5 8 3433,3 1 0,7 0 0,8-3 0</inkml:trace>
  <inkml:trace contextRef="#ctx0" brushRef="#br1" timeOffset="330260">23184 14055 21915,'26'-45'1025,"0"0"0,-2 5 0,-6 9-790,-13 21 18,-2 5-231,-3 5-16,0 6 50,0 17-40,-4 10-16,0 6 6,-8 9-17,-1-4-23,-5 11-3369,-1 4 3397,6-24-477,3 0 517,7-28 67,4-1 5,7-12 107,14-14-118,-2 1 96,16-18-40,-8 5-62,1 0 147,12-16-147,-14 21 3112,18-13-3207,-14 24 12,-1 6 808,-3 15-836,1 18 16,-3 7 12,-1 15-1,-13-12 18,-1 6-23,-2-10 0,3 5-28,4-6-6,3-8 34,8-10 11,-6-9 12,11-14 10,-8-9 23,5-14 112,0-18-61,-12 16 195,0-13 57,-13 28 16,-3-1-308,-1 13 11,-7 5-78,4 7 17,-14 11-11,8-1-6,-11 16-168,9 7-185,3 3 62,5 0-1580,22 8 387,-2-22 1484,7 0 0,0-2 0,-6-9 0,9 4 0</inkml:trace>
  <inkml:trace contextRef="#ctx0" brushRef="#br1" timeOffset="330934">24284 13744 19025,'3'-7'5433,"-1"2"-4441,-2 5-46,0 0-856,9-54-34,-13 48 0,-1-30-17,-22 73-28,1 1-8,2 2 0,1 3-329,8-11 1,3 1 274,-6 14 1,2 2-110,9-11 1,3-2-264,5-2 0,4-1-2464,17 26 2887,-1-33 0,1-2 0,4 1 0,1-6 0</inkml:trace>
  <inkml:trace contextRef="#ctx0" brushRef="#br1" timeOffset="332083">24857 13806 22459,'0'-14'543,"-8"4"-381,-16 15-16,-10 1 44,-5-2 68,2-2 123,7-1 22,8-2-84,10 0-78,7-1-84,3 2-107,2 0-39,-1 8 23,-2 5 6,-4 13-1,-5 5-34,-3 4 1,-2 0 0,1-2-1,3-3 6,5-6-16,4-6 22,3-8 61,1-5 28,0-4 387,3-2-291,4-6-23,14-10-134,-4 3 16,15-10 7,-6 9-29,8-1-11,-7 5 5,12 4-33,-13 7-5,10 8-12,-15 4-5,-1 13-29,-7 11-16,-3 2-23,-10 9-33,-26-3 90,3-16-68,-27 3-50,10-20-68,-11-1-262,8-9-618,9-8-1124,12-7-4980,10-9 7203,11 1 0,2 7 0,3 6 0</inkml:trace>
  <inkml:trace contextRef="#ctx0" brushRef="#br1" timeOffset="332476">25174 13964 25023,'-24'34'208,"3"0"-214,7 0-33,6-1-45,4 0-51,9-5-10,6-4 83,7-7 90,10-7-17,-7-7 17,13-11 51,-10-6 66,5-9 68,-4-5 57,-7-5 88,-9 0-5,-5 2-79,-13 4-111,-7 6-91,-11 6-44,-17 5-44,14 5-80,-13 4-223,23 7-2319,-2 8-353,12 1 2143,5 6 0,5-13 0,1-1 0</inkml:trace>
  <inkml:trace contextRef="#ctx0" brushRef="#br1" timeOffset="332717">25582 13899 22207,'1'-4'3198,"-1"0"-6938,0 4 3746,-5-40 1408,-1 39-1436,-8-20 865,0 56-961,-3 12-302,1 6-2918,4 3 812,6-2-5787,3-6 8313,3-12 0,0-16 0,0-10 0</inkml:trace>
  <inkml:trace contextRef="#ctx0" brushRef="#br1" timeOffset="332984">25719 14002 15177,'1'-4'7942,"-1"1"-5993,0 3-1781,-68-14-50,39 20-37,-14-5 1,1 5-49,23 16 23,-2 20-50,16-23-45,6 21 16,5-24-122,25 15 38,-10-21-492,36 6-236,-17-13-986,20-5 298,-21-4-5803,10-11 6478,-18 2 0,-4 3 0,-13 4 0</inkml:trace>
  <inkml:trace contextRef="#ctx0" brushRef="#br1" timeOffset="333176">25937 13810 15636,'-4'-5'7366,"1"0"-5753,3 5 818,0 0-2319,-22-58-90,17 46 56,-12-32 1,24 72-34,5 21-57,-5-10 1,-1 3-65,-1-3 1,-1 1-527,-1 9 1,-1 0 116,-3-16 1,-2 0 23,-6 14 1,-2-5 0,2-10 0,-9 14 0</inkml:trace>
  <inkml:trace contextRef="#ctx0" brushRef="#br1" timeOffset="337884">21062 15081 21433,'4'-32'1334,"-2"4"-1161,-3 25 107,-3-3 39,-4 0-162,0 1-84,-1 0 112,2 3-146,4 1 34,0 1 274,3 0 51,1-6-359,1 3 28,0-5 95,0 2 164,0-2-225,0 2 162,-1-2-146,-1 6-77,0 0 94,0 1 230,1 0-291,-1-1-56,0 0 44,0-2-50,0 0 1,0 0 4,0 1-10,-1 0 0,1 0 5,0-1-6,0 1 7,0-1 4,0 1-16,0 0-72,0 2 77,1 12 12,-1 8 5,-1 19-44,-3 11-28,-2 9 44,-3 5 0,0-1-16,-3-2 16,0-8 12,-1-8 5,3-14-11,-5 0 6,9-17 11,-5 5 44,9-15 85,-1-6-124,2-10-22,0-3 28,1-20-5,6-24-1,-1 9 17,4-4 0,3-2-28,-3 21 1,1 0-383,3-15 0,1 1 371,-3 13 0,1 3 5,12-18-5,0 16 6,2 16-12,2 11-22,1 13 6,1 11 0,-8 2-18,10 27-10,-13-8 5,-5-2 0,-1 0 6,-2 7 725,-6 16-708,-19-20 33,-9 6-28,-13-7 40,-4-9 5,2-11 5,5-8 6,10-6 1,10-2 21,7 0-55,5-1-34,1 0 22,6 0-27,6 1-1,13-1-56,12 4-156,9 3-124,5 3-246,6 4-611,3 0-997,0-2-1892,-5-3-3272,-9-5 2672,-11-7 4716,-12-4 667,-12-8 4620,-11-2-2772,-3 1 2605,-8-10-3177,2 8-599,-3-7-386,4 11-252,0 4-242,1 5-251,0 2-162,1 5-40,2 6 0,1 4 0,2 6-5,7 2-1,6-1-16,9-4 11,6-6 0,4-5 17,3-9 5,-4-5 6,-4-8 51,-8-3 66,-7-2 52,-6 0 61,-6 2 16,-6 3-39,-6 3-61,-6 6-85,-7 5-10,-4 7-57,-1 8-16,3 8-6,9 0-67,4 17-29,11-8-139,5 15-347,13-8-528,13-3-715,14-6-1211,14-7 386,-22-12 0,3-2-1904,2-3 1,0-1 3740,19-1 1,-17-1 0,-29 0 0</inkml:trace>
  <inkml:trace contextRef="#ctx0" brushRef="#br1" timeOffset="338274">22235 15214 24822,'-52'-25'254,"0"0"0,4 3 0,4 11-204,-1 37-50,6 7 0,10 3-22,10 2-23,9-2-56,13-6-22,13-7-57,14-9-83,11-8 174,-5-8 21,19-18 113,-20-4 90,13-18-46,-21 9 84,-12 2 1,-1-2 90,4-23-208,-7 24 0,-1-2 168,1-7 0,-2 1 118,5-8-194,-5 16 1,-1 2 131,3 0-152,-5 13 40,-3 10-168,-4 10 23,-4 13-12,-5 16-17,-4 19-14,6-20 1,-1 3-1758,0 4 0,1 0 1614,-5 24-445,6-15 1,1 0-2613,1 15 3220,3-21 0,1-4 0,1-1 0,1-18 0</inkml:trace>
  <inkml:trace contextRef="#ctx0" brushRef="#br1" timeOffset="339017">22548 15236 18504,'2'-5'5735,"0"0"-4496,-2 5-1217,6-21 6,-10 34-17,4-9 17,-12 38-28,1 2-11,1-3-11,1-5 5,3-9 22,2-9 35,2-10 21,5-10-5,5-10 34,4-8 55,6-9 23,-1-3 6,2-1-6,-2 2-106,-4 7 55,8-2-89,-2 12-5,10 1 16,0 11-28,-3 10 0,-4 7 0,-6 11-22,-5 5 0,-5 3 11,-3-1 11,-3-6 0,-2-7 23,1-8 95,-1-6-12,6-10-77,5-8 4,8-10 18,7-8 11,2-1 0,-2 1-1,-2 6-4,-4 8-35,2 8-16,2 8-6,3 8-16,0 8-7,-6 8 12,-7 2-22,-5-1 0,-2-3 27,0-4 6,1-7 6,1-5 11,2-7-11,4-7 22,3-8 6,3-7 45,-1-4 72,-1 1 73,-4 3 6,-5 9-140,-3 6-56,-3 8-6,0 9-6,-1 9-16,0 12-17,-6 9-11,-2 5-28,-4 1-107,1-2-212,4-6-521,9-9-964,9-11 1843,17-15 0,-13-2 0,6-6 0</inkml:trace>
  <inkml:trace contextRef="#ctx0" brushRef="#br1" timeOffset="339192">23419 15084 26788,'-11'-52'-6279,"1"16"6279,5 52 0,2-4 0,0-5 0</inkml:trace>
  <inkml:trace contextRef="#ctx0" brushRef="#br1" timeOffset="339684">23948 15086 20198,'22'-57'980,"0"-1"0,-3 9 1,-4 9-320,-9 22 370,-4 12-801,-3 7 190,-3 14-302,-4 17-68,-1 2-5,-7 24-284,0-2 239,6-19 0,0 3-98,-1 11 0,3 0-309,3-6 1,2-1-120,1-1 0,5-2-2320,7-5 1,5-4 2845,14 4 0,-4-6 0,-8-17 0</inkml:trace>
  <inkml:trace contextRef="#ctx0" brushRef="#br1" timeOffset="340318">24874 15077 16303,'0'-4'5203,"0"2"-1926,0 2-2986,-30-39-185,20 29 17,-24-29-44,26 38-28,-6 1 5,-14 1-11,-2 1-45,-2 0 78,-2 1 17,11-3 79,-5 1-29,13 0-61,4-1-50,9 1 11,-1 2 0,-3 8-34,2-1 0,-7 19-17,5-5 1,-4 14 5,3-10 22,-4 15-22,2-15-11,-2 6 22,1-8 17,5-15 6,1 1 72,3-8 510,1-4-504,4-7-50,0 0-17,8-11 16,9-1-44,3-1 17,9-1 5,-4 7-45,-2 6 23,-1 5-28,0 5 11,-7 2-11,9 18-34,-8 0 0,5 12 11,-11-3-10,-7-3 27,-8-7-22,-14 5-40,-5-11 23,-5 3-392,-17-3-235,8-8-1003,-19 1-5999,10-6 7685,7-4 0,16 2 0,10-1 0</inkml:trace>
  <inkml:trace contextRef="#ctx0" brushRef="#br1" timeOffset="340792">25332 15017 19238,'0'-8'4822,"0"2"-4234,0 6 101,0 0-532,-55 17-45,24 3-84,-6-2 0,1 2 0,5 18-22,7 2-28,10 8 10,7-17-10,11 10 16,9-21 12,12 1-12,9-7 12,5-7 39,-3-9 67,-7-7 89,-9-8 46,-8-8-1,-7-6-128,-3 4 145,-6-18-157,0 14-66,-3-5 32,-3 8-128,2 15-162,-4-1-381,3 10 5,3 4-4453,1 8 5047,7 0 0,-1 1 0,3-5 0</inkml:trace>
  <inkml:trace contextRef="#ctx0" brushRef="#br1" timeOffset="341017">25573 15011 20783,'1'-4'4739,"0"1"-3389,-1 3-1255,17-4-117,-15 25-73,11 5-146,-21 28-392,-2 2-941,-1-1-2330,0-5 3904,1-7 0,5-21 0,0-6 0</inkml:trace>
  <inkml:trace contextRef="#ctx0" brushRef="#br1" timeOffset="341302">25781 15128 24133,'-40'4'95,"0"1"0,2 1 1,4 2-57,0 18-11,6 1-17,12-1-11,9 0 11,16 0-16,12-2-12,16-2-28,9-5-50,3-5-140,2-5-247,0-5-683,1-1-1624,-1-4-4986,-3-4 7047,-13-3 1,-15 3 0,-11 2 0</inkml:trace>
  <inkml:trace contextRef="#ctx0" brushRef="#br1" timeOffset="341501">26048 14972 23355,'-27'-49'1153,"0"-1"1,2 5 0,7 12-840,15 27-208,3 5-33,6 11 16,5 14 12,7 22-93,-8-15 1,-1 3-512,-2 6 1,-2 2 457,-1 5 0,-4 0-123,-5 3 0,-6 1-841,-4-10 1,-4 0 0,-1-1-3908,-11 8 1,-2-3 3450,-1-2 1,1-6 0,-6-4 0,28-25-1</inkml:trace>
  <inkml:trace contextRef="#ctx0" brushRef="#br1" timeOffset="344016">20888 16224 21573,'-30'-17'371,"-1"0"1,-9 5 0,0 10-176,-6 23-784,11-3 1,1 0 643,-13 9-17,18-7 1,3 1-24,0 7 312,-1 12-317,22-16 17,23 8 5,-2-17 244,27 13-255,14-8-17,-26-9 1,-1 0 0,29 8-17,-13-1 685,-26-7-506,-7 10 99,-25-4-122,-23 6-27,-22-4-68,2-3 0,8-4 1,0-1-23,-3 2 8,-2 0 1,-1 0-37,3 2-48,17-5 1,2 0-244,1 3-449,15-4-851,11-2-2145,18-3 3736,24-2 0,-15-2 0,9-1 0</inkml:trace>
  <inkml:trace contextRef="#ctx0" brushRef="#br1" timeOffset="344393">21072 16534 23019,'19'-40'686,"0"0"1,0 3 0,-7 11-350,-12 23-197,-2 3-95,0 1 11,-13 18-28,-5 5-28,-13 17 11,5-9-5,-13 13-29,23-22 18,-14 18 16,23-23 11,-1 2-5,8-13 11,1-4 291,1-2-246,1-7-39,0 1-12,0-4 0,-1 3-44,1 1-118,0 1-28,-1 2-1014,0-1 275,0 2-6358,1-2 7265,0 3 0,0-2 0,-1 2 0</inkml:trace>
  <inkml:trace contextRef="#ctx0" brushRef="#br1" timeOffset="345059">21154 16497 15233,'17'-30'2089,"-3"4"-1316,-12 19 96,1-3 94,2-2 17,0 0-101,0 1-150,-3 3-169,-1 3-157,-1 3-526,0 1-953,-1 5-907,1-1-1193,-2 3-3220,1 0 6396,0 3 0,0-5 0,1 1 0</inkml:trace>
  <inkml:trace contextRef="#ctx0" brushRef="#br1" timeOffset="346467">21154 16497 5661,'23'-23'4304,"-1"0"1,16-16-406,-26 25-2666,-6 4 495,-2 3-1190,-3 4 282,-1 2-663,-3 2 1561,-4 3-1629,-11 7-5,-8 7 39,-11 7-5,-6 4-6,-4 4-34,3 3-27,6 2-12,10-3-39,8-3 0,10-4-39,6-5-23,9-3 29,6-3-1,9-5 23,9-5 16,6-6 1,4-10 50,2-8-6,-2-9 23,-2-6-17,-1-7 23,0-3 61,-3-2 23,-2 3 128,-8 8 235,-7 9-386,-8 11-39,-5 6 0,-3 7-51,-6 6-39,-6 7 12,-15 21-18,5-7-10,-10 17-12,11-13-117,0 7-85,6-1-3649,8-1 3639,7-13-1639,17 1 1644,-3-17-196,20 0 95,1-12 157,25-12 174,-18 2 33,-11 1 0,-2-2 107,5-9 128,5-8 45,-8 0 241,-7-4 2470,-10 15-2660,-5-1 1658,-6 16-1821,-3 1-140,1 5-5,-3 8-45,-3 6 28,-1 3-34,-3 4-22,-6 14 11,2-5-17,-5 16-39,7-6 17,4-14-40,4 2 34,4-19 23,2-1 39,5-8 16,14-14-38,-3 3 50,14-18 16,-11 4 12,6-7 11,-2-1 0,1 4-34,-8 11-55,-3 7-1,-10 9 6,-1 6-22,0 4 33,1 15-33,-2 5 27,0 4 12,-6 4-56,-1-7 16,-4 10 18,2-12 22,0-5 11,3-14 0,2-5 22,3-5 0,6-6 1,8-8-3253,14-14 3269,-6 7 85,12-11 21,-12 14-22,13-5-89,-10 10-73,-2 5-17,-12 8 33,-7 3-16,2 6 3426,-1 5-3460,3 8-17,2 8-167,4 10 66,-4-11-419,12 13-85,-6-22-302,9 3-89,1-13 184,5-10 437,-6-2-387,12-10 533,-6 0 465,8-7 195,-2-1-2847,0-10 2864,-13 11 393,4-12 385,-13 4-424,-3 0-135,-5-3-168,-9 15-118,-4 4-196,0 8 3437,-2 3-3526,0 5-6,-4 3-28,-4 7-11,-2 6-1,2 0 7,3 17-12,6-6-5,7 16 27,8-7-33,10 1-17,0-9-106,17 16 17,-14-16-12,7 11 90,-18-19-168,-13-1 84,-7-12-1714,-39 8 605,17-13-3064,-4 0 0,-1-1 4047,0-3 0,4 0 0,14 0 0</inkml:trace>
  <inkml:trace contextRef="#ctx0" brushRef="#br1" timeOffset="347084">22940 16648 17871,'0'-4'6055,"0"1"-3859,0 3-2174,-9-42-5,2 37 16,-6-30 29,-15 78-51,12-19-8,-2 5 0,0 2-20,-1 3-17,2 9 6,7-6 17,11-7 11,6-11 39,21-3-44,4-11 50,20-8 78,3-14-65,-26 4 1,0-2 17,-1-3 0,-1-2 2,-1-2 0,-3 0 1,10-15 2,-12 10 0,-3-1-14,1-6-22,6-9-90,-16 24-251,-5 9-371,-3 7-291,-1 7-515,0 6-728,0 6-947,0 6-4531,2 1 7679,0-3 0,-1-7 0,0-7 0</inkml:trace>
  <inkml:trace contextRef="#ctx0" brushRef="#br1" timeOffset="347809">23432 16639 18347,'3'-3'5713,"-2"2"-3702,-1 1-1871,5 1-56,-9 12-11,1 9-6,-8 16-44,0 4-68,3 2 22,2-3 40,2-8-17,3-8-5,2-12 89,3-6 50,4-13-84,0 1 62,9-16 73,1-2 11,10-9-56,3-5-33,4 0-35,-1 4-32,0 6-40,-4 8-17,-1 8-17,-3 12-61,-2 11-67,-6 12-118,-4 12-213,-7 4-280,-5 1 246,-1-12-1646,5 5 448,2-16 342,11 1 739,5-14 649,8-11 600,7-6 369,6-8 219,6-1 45,2-3-106,-6 1-68,-13 1-224,-16 2-291,-11 6-269,-13 5-123,-7 5-73,-11 3-45,-8 10-33,-5 5-40,1 9-16,4 5-1,6 0 23,10-2 0,7-7-11,10-3 39,16-6-45,5-3 51,14-9 27,-3-7 51,-2-6 96,-5-3 156,-7 1 89,-5 3-134,-6 6-145,-4 4-129,-2 3-17,-2 10 22,-4 10-16,-5 17 12,-10 14-55,6-19 0,-3 0-565,-3 4 0,-3 0 386,-2 2 1,-2 1-404,-2 0 0,-2-1-1560,1-1 1,-1-3 2178,4-6 0,2-3 0,-6 4 0,14-16 0</inkml:trace>
  <inkml:trace contextRef="#ctx0" brushRef="#br1" timeOffset="350151">24511 16560 16247,'5'-9'3240,"14"-31"0,3-6-2159,-4 12-614,5-12 1,-2 3-109,-12 26 17,-6 10-270,-10 15 6,-9 12-42,-5 7 0,-3 4-39,0 2 0,-1 0-17,-2 3 0,0 2-17,-4 13 0,3 1-1730,11-13 1,1 0 1693,-4 6 0,3 3-354,10 14 1,6-4-846,7-6 832,-1-8 0,7-2-2824,22-6 3230,14-4 0,-15-9 0,-1-8 0</inkml:trace>
  <inkml:trace contextRef="#ctx0" brushRef="#br1" timeOffset="351117">25047 16605 12321,'0'-6'6603,"0"0"-4984,0 6 1691,0 0-3131,-6-27 129,-7 21-185,-9-22-50,-11 31-56,4 0 33,-26 10-33,24-5 0,-1 2 0,0-1-6,6 0 11,-5 1-5,22-7-6,7-1 17,2-1 23,0 4-12,1 2 23,0 5 22,0 5-23,0 4-22,-2 5 12,-3 3-1,-3 1-27,-1-1-1,1-2-5,0-3-34,2-7 101,0-2 90,3-9 39,1-1 347,1-4-437,3-10-67,3-2-11,8-11-23,5-1-16,7-1 22,5 1-22,-5 6 27,12 0-38,-12 11 5,9 1 22,-11 12-50,-6 7-22,-7 10 27,-7 8 1,-13 4 5,-10 4-22,-12 1-12,3-9-142,4-11 0,-1 0-350,-9 3-555,-13 5-1642,15-18 2740,8-12 0,11 0 0,6-5 0</inkml:trace>
  <inkml:trace contextRef="#ctx0" brushRef="#br1" timeOffset="351457">25185 16655 24486,'-17'37'80,"1"1"0,1-3 1,2-1-37,1 8-44,5-11-11,7 5 34,9-17 5,6 2 95,8-15 45,4-14 45,5-8 112,-2-10 39,-3-3-34,-9 0-94,-9 3-96,-6 2-68,-9 4-66,-7 4-247,-5 6-1652,-3 4 1893,3 4 0,7 2 0,5 0 0</inkml:trace>
  <inkml:trace contextRef="#ctx0" brushRef="#br1" timeOffset="352675">25551 16562 13866,'2'-11'5887,"-1"3"-4823,-1 8-157,0 0-340,1-14 267,-1 29-627,-2-14 96,-6 43-107,-17 10-174,3-8-555,3-11 1,-1-1 207,-9 12-45,12-18 1,0 0-1357,-11 21-1399,9-9-1569,11-15-2716,17-13 7410,6-13 0,-1-2 0,-4-2 0</inkml:trace>
  <inkml:trace contextRef="#ctx0" brushRef="#br1" timeOffset="352958">25573 16786 22677,'-19'-32'1215,"-4"14"-1103,6 37 6,-14 10-1,-1-2 29,-8 7 16,1-1-106,17-14 45,9 0 34,27-14-29,17 1-56,20-4-30,-11-2 0,2 0-26,-4 0 0,0 0-2,-1 0 0,-1 0-149,25-2-459,-21-2-3602,4-2-5613,-20-2 7871,-8 2 1,-14 2 0,-1 2-1</inkml:trace>
  <inkml:trace contextRef="#ctx0" brushRef="#br1" timeOffset="353192">25816 16398 19288,'-1'-4'4380,"0"0"-1949,1 4-2285,12 28 117,-5 8-179,0-4 0,0 4-2154,-4 11 1,-3 0 2074,1-14 1,-1 0-79,-4 28 0,-1-2 689,-2-6-1300,-3-3 1,-4 1 683,-2-14 0,-1-4 0,-3 15 0,-5-7 0</inkml:trace>
  <inkml:trace contextRef="#ctx0" brushRef="#br1" timeOffset="389171">25876 11604 0,'52'-1'0,"0"0"0,1 1 0,-1-1 0,0 0 0,6 1 0,-4-1 0,6 1 35,-9-1 1,5 1-1,4 0 1,0-1 0,-1 1-1,-5 0 53,9 0 0,-4 0 1,-1 0-1,4 0-42,-11 0 1,2 1 0,2 0 0,0-1 0,-2 1 0,-1 0-21,12-1 1,-4 1-1,2 0 1,4 0 11,-14 0 0,2 1 1,3-1-1,0 1 1,0 0-1,-2 0 1,-3 0-16,5-1 1,-5 1-1,0 0 1,1-1-1,3 1-10,-3 0 1,2-1 0,2 1-1,0 0 1,1 0 0,-2-1 0,-3 1 15,10-1 0,-3 0 0,-1 0 0,0 0 0,-1 0 8,-1-1 0,1 1 0,-1 0 0,-2-1 0,-2 1-14,0-1 1,-3-1 0,0 1 0,3-1 0,-1 0 1,3 0 0,1 0 0,-2 0-1,-4-1-17,7 0 1,-4 0 0,1 0-11,-6 0 0,1 0 0,-1 0 1,0 0 132,12 0 0,-1 0 0,-6 0-211,-4 1 0,-1 1 565,16-1 0,-4 0-1011,3 2 314,-30 1 2016,-33 5-1753,-37 0-50,2-2 0,-6-1 472,-18-1 0,-2-1-444,7 0 0,-5 0 31,7-2 0,-7 1 0,-2-1 0,3 0-23,9 0 1,2-1-1,0 1 1,-4 0-242,-6-1 1,-3 1-1,-3 0 1,1-1-1,1 1 226,4-1 0,2 0 1,-1 0-1,1 0 1,-1 0-7,-3 0 1,0 0 0,-1 0-1,0 0 1,0 0-15,-1 0 0,-1 0 0,0 0 0,0 0 1,-1 0-295,9 0 1,-1 0 0,0 1 0,0-1 0,1 1 0,2-1 291,-1 1 0,3 0 0,1-1 0,-3 1 0,-3 0-5,0-1 0,-4 1 1,-3 0-1,0 0 1,0-1-1,1 1 1,4 0-235,-7-1 0,3 1 0,1 0 0,-1-1 1,-5 1 247,12-1 0,-3 1 1,-2-1-1,-2 1 1,1-1-1,-1 1 1,2-1-1,2 1-35,-2-1 0,2 0 1,0 1-1,1-1 1,0 0-1,0 0 1,-1 0 40,0 0 0,-1 1 1,1-1-1,-1-1 1,0 1-1,0 0 0,1 0-16,-1 0 1,0 0 0,0 0 0,0-1-1,0 1 1,0 0 0,0-1 5,1 1 1,0 0 0,0 0 0,1-1 0,-1 1 0,0-1-1,1 1-4,1 0 1,-1-1 0,1 1 0,0-1 0,1 0 0,-1 1 0,1 0-3,-7-1 0,-1 1 0,1-1 0,0 1 1,2 0-1,2-1 69,2 1 0,2 0 0,2-1 1,-2 1-1,-2 0-67,0-1 0,-4 1 0,-1 0 0,1 0 0,2 0 0,4 0 2,-2 0 1,4 0 0,1 0 0,-3 0-18,-2 0 1,-2 0 0,-2 0 0,3-1 0,6 1 17,-2 0 1,5 0 0,1 0 3,-5-1 1,1 1-1,7-1 1148,-20-1-1211,24 2 0,11 0 1733,25 0-1699,38 1 19,0-1 0,6 1 211,15 0 1,6-1-187,-11 0 0,3 0 1,2 0 5,-9 0 0,3 0 0,0 1 0,2-1 19,5 0 0,2 0 1,1 0-1,1 0 4,-7 0 1,0 0-1,0 0 1,2 0 0,0 1-372,4-1 1,1 0 0,1 1 0,1-1 0,0 1 369,-7 0 0,0-1 1,0 1-1,1-1 1,1 1-1,0 0-214,2 0 0,1 0 0,1-1 0,-1 1 0,1 0 0,1 0 205,-8 1 1,1-1 0,0 1-1,1 0 1,-2-1 0,0 1-1,-2 0-115,11-1 1,-4 1-1,0-1 1,1 1 0,6 0 129,-11 0 0,4 1 0,3 0 0,2 0 0,-1 0 0,-2 0 0,-4 0 0,-4 0-20,0-1 1,-5 1 0,-2-1 0,2 1-1,7 0 18,-6 0 1,4 0 0,5 1 0,2-1 0,2 1 0,0-1 0,-1 1 0,-1 0 0,-3-1 0,-5 1-3,9-1 0,-5 1 1,-2 0-1,0-1 0,1 1 1,5 0-23,-2 0 1,4 0 0,2 1 0,1-1 0,0 1-1,-2-1 1,-2 0 0,-4 1 18,8-1 1,-4 1-1,-3-1 1,2 0-1,4 1-34,-5-1 0,3 1 0,3 0 1,0 0-1,0 0 0,-3 0 1,-4-1-5,4 1 0,-5-1 0,-1 0 0,2 0 1,3 0-10,-6 0 0,4 0 1,2 0-1,1 0 1,-1 0-1,-2 0 0,-2 0-5,7-1 1,-2 1 0,-2-1 0,-1 0 0,0-1 6,-4 1 1,0-1-1,-1 0 1,-1 0 0,-1 0 83,7 0 0,0 0 0,-2-1 1,-2 1-88,8-1 1,-2 0 0,-3-1 220,-11 0 1,-3 0-1,-4-1-110,4-1 0,-8-1 1506,-1-7-1758,-44-1 90,-39-3 27,6 7 1,-5 0 281,6 2 1,-3 1 0,-1-1-277,-8 0 0,-2 0 0,-2 1 7,8 1 0,0 0 1,-2 1-1,0-1 3,-6 0 0,0 0 0,-2 1 0,0-1 6,8 1 0,-2 1 0,1 0 0,-2-1 0,0 1 9,-2 0 1,-2-1 0,0 1 0,-1-1 0,0 1-151,-3 0 0,-2 0 1,1 1-1,-1-1 1,-1 0 136,9 1 0,0 0 1,0-1-1,-1 1 0,-1 0 1,1 0-201,-3 0 0,-1 1 0,0-1 1,0 1-1,2-1 0,1 1 202,-2-1 1,3 1 0,1 0 0,-1-1 0,-2 2-3,1-1 0,-2 0 1,0 1-1,-2 0 1,1 0-1,-1 0 3,-1 1 0,-1 0 0,0 0 0,0 0 1,-1 0-1,1 1-168,7-1 0,0 0 1,0 1-1,0-1 1,-1 0-1,0 1 1,-1 0 168,2-1 0,-2 1 0,0 0 1,-1 0-1,1 0 0,1 0 1,3 0-1,2 0 1,-7 0 0,4 0 0,1 1 0,0-1 0,-4 1-2,4-1 0,-4 1 1,-2 0-1,0 0 1,1 0-1,1 0 1,4-1-68,-4 1 1,3-1 0,2 0 0,-2 0 0,-3 1 62,4-1 0,-3 0 1,-2 1-1,0 0 1,-1-1-1,2 1 1,3-2 1,-11 2 1,2-1-1,2-1 1,0 1 0,-1-1 9,2 0 1,0 1 0,1-1 0,0 0-1,0 0 7,3-1 1,0 0-1,1 0 1,0 0 0,1 0 119,-9 0 0,1-1 1,0 1-1,2-1-119,5 1 0,1-1 0,2 0 0,1 0 2,-9 0 1,3 0 0,3 0 5,10 0 1,2 0-1,3 0 639,-4 0 0,7-1-666,0 1 1785,42-2-1752,36-2-14,-3 2 0,4-1 659,14-1 1,4-1-658,-12 3 1,3-1 0,-1 0-2,-7 1 0,-1 0 0,5 0 22,9 0 1,7 0 0,2 0 0,-4 1-277,-11 0 0,-1 0 1,-1 0-1,5 0 260,5 0 0,4 0 1,1 0-1,1 0 1,-2 0-387,-4 1 0,-2 0 0,0-1 0,1 1 1,0 0 376,3 0 0,0-1 1,0 1-1,1 0 0,0 0-224,-8 0 0,-1 0 0,1 0 0,1 0 0,-1 0 1,0 0 209,2 0 0,0 0 0,-1 1 0,1-1 0,1 0 0,-1 1-87,1-1 1,0 0-1,0 0 1,0 1-1,0-1 1,1 0 85,-1 1 0,1-1 0,-1 1 0,1-1 1,-1 1-1,1-1-15,0 1 0,-1-1 1,1 1-1,-1-1 1,1 1-1,-1-1 12,0 1 1,0-1-1,0 0 1,-1 1-1,1-1 1,-1 0-1,0 0 0,-1 1 1,0-1-1,0 0 1,0 0-1,0 1-7,8-1 1,0 0 0,0 0 0,-1 0-1,0 0-16,-2 0 0,-2 0 0,1 0 0,-1 0 0,-1 0-11,-3 0 1,-1 0 0,0 0 0,-1 0 0,0 0 73,6 0 0,0 0 1,-1 0-1,-2 0-88,11 0 0,-3 0 0,-2 0 303,-10 0 1,-2 0-1,-3 0-213,7-1 1,-6 0 1748,10-1-1852,-35-1 2294,-37 0-2238,-9 0-9,-20 2 1,-8 0-54,4 0 0,-4 0-6,-1 0 1,-4 0 0,-1 0-79,-1 0 0,-1 0 1,-1-1 22,11 1 1,-1-1 0,-1 1 0,-1-1-403,-4 0 0,-1 0 0,-1 0 0,-1 0 456,11 0 1,-2 0-1,1 0 1,-2 1-1,1-1 47,-3 0 1,0 1-1,0 0 1,-1-1 0,0 1-343,-1 0 1,-1 0-1,0 0 1,0 1-1,0-1 397,0 1 1,-1 0-1,0-1 1,0 2-1,0-1 21,-1 1 1,0 0 0,1 0 0,-1 1 0,0-1-227,1 1 0,0 0 0,-1 1 0,1 0 0,0 0 247,0 0 1,0 1 0,0 0 0,1 0 0,-1 1-67,1 0 1,1 0-1,-1 1 1,1 0-1,0 0 61,1 0 0,0 1 1,0 0-1,0 1 1,0-1-25,2 1 1,-1 0 0,1 0 0,0 0 0,0 0 3,1 1 0,1-1 0,0 1 0,0 0 1,0-1-30,1 0 0,-1 1 0,2-1 0,0 0 0,2-1-7,-15 4 1,2-2 0,-2 1 11,2-3 1,-4 0-1,1-1 1,5-1 2,5-1 1,5-1 0,-3-1-8,0 0 0,-2-1 0,0 0 1,3-2 17,2-2 1,3 0 0,1-3 580,-14-3 0,3-4-526,7-2 0,5-3-6,8-3 1,4-3-12,6-2 0,6-3-22,3-3 0,5-4-9,2-14 1,3-1-21,2 14 1,2 0 495,1-21 0,2-1-456,3 15 0,1 0 0,3-14 0,2-2-20,3-1 0,2-1-16,-2 20 1,1-1 0,1 1 12,1 0 1,1 0 0,1 0 14,2 0 1,0 1-1,0 0 40,0 2 0,0 0 0,0 0 82,6-15 1,0 1 20,-4 4 0,-2 1 940,-4 5 1,-3 2-886,-4 6 1,-1 1 2156,0-18-2246,-9 14 124,-2 10-247,-5 5 1093,-1 1-1121,-2 3 655,-2 6-712,2 5-184,3 4-67,5 3 251,4 2 186,5 2 5,10 2-34,17 1-44,21-3-51,-16-2 0,3-1-247,9-2 1,5-1 238,0 0 1,5-1 0,-3 0-587,6-1 0,2-1 590,-14 2 0,5-1 0,0 1 0,-2 0-951,3 0 0,-3 0 1,4 0 943,-3 0 0,2 0 0,2 0 0,0 1-6,1-1 1,1 1-1,1 0 1,2 0-186,-13 1 1,0 0-1,2 0 1,1 1-1,3-1 1,3 1 188,-3 0 1,4 0 0,4 0 0,1 0 0,1 0-1,0 0 1,-2 0 0,-3 0 0,-4 1-231,6-1 0,-5 0 0,-3 0 0,1 0 0,2 1 1,4-1 233,-5 0 0,4 0 1,2 0-1,2 0 1,1 0-1,-2 0 1,-1 0-1,-3 0 1,-5 0-155,13-1 0,-4 0 1,-4 0-1,0 0 1,2-1 151,-7 1 1,0 1 0,0-1 0,0 0 0,0 0 0,0 0 0,8 0 0,1-1 0,-2 1 1,1 0-1,-2 0-1,-1 0 0,-1 0 0,-1 1 0,0-1 0,-3 1-71,5 0 1,-3 0-1,0 0 1,2 0 111,-2 0 1,1 1 0,1-1 0,1 1 0,1-1-12,-4 1 0,1 0 0,1 1 0,0-1 0,-1 1 0,-1-1 22,3 1 0,-1-1 1,0 1-1,-1 0 1,-1 0 16,-2 0 1,0 0-1,-1 0 1,0 0-1,-1 0-9,10 0 1,-1 0 0,-2 1 0,-1-1 95,5 0 1,-3 0 0,2 0-105,-6 0 1,1 0 0,1 0 0,1-1-12,-8 1 0,0-1 0,1 1 1,-1-1-1,-2 0-59,4 0 1,-2-1 0,0 1 0,-2 0-5,14-1 0,-2 1 0,-2-1 17,-7 0 1,-2-1 0,-2 1 299,7 0 1,-1-1-311,-11 1 0,1 1 0,-1-1 6,14 0 0,0 1-29,2 1 1,-3 2-8,-19-2 1,-2 1 15,1 0 0,0 2 1468,23 7-1516,-11 0-71,-11-1 1,-3 2 65,1 3 1360,3 15-1321,-29-14 803,2 20-609,-17-1 27,-5 0 0,-3 3-9,-2 0 1,-1 2-1037,-8 14 0,-2 1 977,7-15 0,0 1 25,-6 16 1,-1 2 825,5-6 0,0 4-929,5-11 0,-1 5 0,1 1 0,0-1-351,2-4 0,2-1 1,-1 0-1,0 3 330,-1 7 1,0 3 0,0-1 0,1-5-40,1-2 0,2-3 1,-4 0-67,-3 7 0,-3 1 1,-6-5-271,-4-9 0,-5-5 1,-6 1 376,-5-2 1,-8 1 0,0-1 0,5-4 0,8-5 0,3-2 0,-1-2 0,-8-5 0,1 1 0,-1-1 0</inkml:trace>
  <inkml:trace contextRef="#ctx0" brushRef="#br1" timeOffset="606464">5504 14643 24575,'2'0'0,"4"0"0,24 0 0,-3 0 0,12 0 0,4 0 0,-5 0 0,2 0 0,-6 0 0,2 0 0,9 0 0,5 0 0,0 0-1788,-2 0 1,-1 0-1,1 0 1788,1 0 0,1 0 0,0 0 0,0 0 0,0 0 0,-4 0-33,7 0 0,-2 0 33,1 0 0,2 0 0,0 0 0,2 0-698,-6 0 1,3 0 0,-2 0 697,4 0 0,0 0 0,-7 0 0,3 0 0,-6 0-446,-1 0 0,-3 0 446,7 0 0,0 0 0,-1 0 0,0 0 0,0 0 0,0 0 0,1 0 0,0 0 0,-9 0 0,-1 0 1377,-2 0 0,-2 2-1377,27 2 0,-3 3 0,3 2 0,-3 1 0,-3-3 0,7 1 0,-19-4 0,9 1 0,-19-2 1239,1-2-1239,-2 0 2593,8-1-2593,-12 0 1378,3 1-1378,-16 1 449,-3 0-449,-3-1 0,-1-1 0,-2 0 0,-4 1 0,-5 0 0,1 1 0,-3-1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08:50:33.29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1978 1227 32767,'-49'-27'-576,"1"0"1,12 1 0,1 10 1136,-9 25 1,2 11 41,-7 9-603,20-13 0,1 3 0,3 5 0,5 2 0,1 10 0,-1 18 0,19-21 0,27 13-534,6-17-627,-4-9 0,2-1-817,16 3 1492,-4-8 0,3-2 222,-13-3 0,1-1 203,14 4 1,-2 0 267,8 3 326,-3 5 3888,-33-7-4287,-5 7-812,-47 1 2151,-15 0-1291,19-11 1,-2 0-183,3-2 0,-2 0 0,-11 1 0,-1-1 0,10-2 0,-1 0 0,-13 2 0,2-1 0,0-1 0,5-4-389,28-4-5037,-1 0 4861,16-3 1,-1 3 0,3 0 0</inkml:trace>
  <inkml:trace contextRef="#ctx0" brushRef="#br0" timeOffset="374">2460 1441 32266,'-53'33'167,"-1"1"0,10-6 0,6 3-167,15-2 0,6 1 0,3 19 0,14-7-179,15-7-1242,5-13 665,18-7-3185,18-14 4211,2-9 253,-23-1 1,-2-2 1340,15-16 335,-17 2-1282,-2-16-917,-19 13 0,2-14 0,-14 11 0,-6 1 0,-6 6 0,-1 6 0,-14 2-1141,1 10-490,-1 1-1260,-5 13-275,18 2 2549,-6 7 1,14-9 0,1 1-1</inkml:trace>
  <inkml:trace contextRef="#ctx0" brushRef="#br0" timeOffset="1233">3044 1497 25970,'-6'-5'2398,"2"2"-2444,4 3 3909,0 0-3428,-59-59-1446,43 45 575,-18-21 0,8 11-230,26 28-851,6 7 838,7 10 108,8 14-916,7 8 298,1 7-102,-4 4 1030,-10-12-349,-13 18 681,-12-24 857,-9 11 124,-4-22 458,-1-11 367,4-8 683,3-9-1322,5-3-173,2-6-1116,5-2-488,3-2 275,5 3 129,20-13 442,12 4 34,-7 5 0,4 0-341,2 0 0,1 1 0,4-2 0,-1 0 0,1 0 0,-1-2 0,-2 1 0,-1-1 0,-3-1 0,-2-1 0,-4 1 0,-1-1 0,17-24 0,-10-8 0,-12 18 0,-7-13 0,-9 18 0,1-7-1003,-2 3 643,0 4-299,-1 7 281,-2 7-129,0 9-26,-1 14 316,0 15-5,0 21 3,3 16-386,1-22 0,0 1 483,2 3 1,1 1-111,0 2 1,2 0-164,-2 0 1,2-1-326,-1-1 0,1-1-884,-1-3 0,0-1-1819,-1-4 0,1-2 3383,3 16 0,-5-21 0,-2-13 0</inkml:trace>
  <inkml:trace contextRef="#ctx0" brushRef="#br0" timeOffset="1616">3578 1676 20424,'-5'-6'2740,"2"1"-2620,-18-26 0,-3-4-571,11 14 354,-13-16 1,6 2-167,23 26 672,11 0 200,16 3-1226,19 3 561,-11 2 0,0 1 572,19 0-497,-18 0 0,-1 0 414,5 0-288,1-2-647,-12-3 0,-10-5 111,-11 1 681,-3-5 153,-7 2 41,0-3 283,-3 1-618,0 4 629,-4-1-655,2 8-254,-2-1-69,1 13 34,0 19 1,3-1-1,2 25-94,8-12-171,5 12-432,7-4-840,0-3-6390,0 2 8093,-7-15 0,-5-8 0,-7-16 0</inkml:trace>
  <inkml:trace contextRef="#ctx0" brushRef="#br0" timeOffset="1816">4125 1252 24848,'-32'-18'-737,"-1"0"0,-18 1-1127,54 45-7967,8 21 7597,-2-17 1,2-1-1,-9-25 1</inkml:trace>
  <inkml:trace contextRef="#ctx0" brushRef="#br0" timeOffset="2599">4287 1404 25543,'31'6'-736,"-2"14"683,-21 15-48,1 13 31,-4 1 32,-2-1 35,-4-6 38,-1-8-111,1-16 263,0-7 288,6-18 115,3-8-95,3-5 241,13-22-243,-10 18 103,15-23-9,-1 13-3810,1 3 3209,-1 6-462,6 14 69,-14 8-116,26 15-41,-21 6-65,9 17-36,-15 3 71,-4 5-79,-2-1 403,-2-8-215,7 1 30,12-11 3738,5-7-3219,13-8 142,-2-18 401,-8-3 552,9-16 210,-5-7-360,-7 5 496,3-15-385,-28 26-453,0-1-118,-12 15-1061,-16 14 593,-3 7-190,-10 12 63,7 4-144,9-5 0,5 6-75,7-10-177,8 8 492,4-10-1155,9-4 380,-2-11 580,15-14 901,-8-9 31,5-5 506,1-22-333,-15 11 59,6-15-689,-9 13-330,-4 11 0,-3 5 0,-2 13 0,-4 6-411,-2 16 28,-2 3 182,-5 23-38,2 4 125,4-2 0,2 3-596,3-2 0,2 1 347,0 13 0,1-1 36,1-17 1,-1 0-448,-5 1 0,-2 3 1,-2-5-102,0-6 1,-3 0-680,-9 14 1,-5 6 0,-2-7-2940,-4-5 0,-2-4 4526,-10 13 1,2-4 0,-4-5 0,20-22-1</inkml:trace>
  <inkml:trace contextRef="#ctx0" brushRef="#br0" timeOffset="3440">6616 1566 28777,'1'-6'1897,"1"1"-1841,-2 5 1590,0 18-3180,-1 0 909,-3 36 84,-1 3 344,2-19 1,0 1-479,0 0 1,1-1 508,-1-3 0,0-1-98,-5 21-807,-1-17 1893,1-15 275,2-12 298,0-17-1510,3-4-446,-2-22 219,2-9 223,1 9 0,1-5 27,2-17 0,2-4-24,2 6 1,1-1-10,0 10 0,1 0 1,0 3-168,1 2 1,1 2 647,2-3 0,1 2 3030,5-7-2427,4 0-202,-2 20-757,4 15 0,21 29 0,-10-2 0,-3 8 0,1 4 0,-7-2 0,-1 3-410,5 8 0,1 5-31,-8-8 0,-1 2 0,-1-2-303,1 3 1,-3 0-230,4 13 1,-3-1-1760,-4 9 2719,-7-26 1,-2 0-2490,1 22 302,-6-23 724,-4-13-4440,-5-15 6145,-5-14 0,6 6 0,-2-6 1</inkml:trace>
  <inkml:trace contextRef="#ctx0" brushRef="#br0" timeOffset="3615">6806 1890 30823,'-49'-19'648,"0"0"0,1-3 0,10 3-648,27 7-575,1-10-5342,32 1 7625,13-1-1316,18 4 1,5 2-103,-22 7 0,1 1-1074,6 0 0,5-1 0,-4 3 1023,0 1 1,-3 1 0,18-2 0,-10 2 0</inkml:trace>
  <inkml:trace contextRef="#ctx0" brushRef="#br0" timeOffset="5182">7246 1910 32767,'42'-23'0,"1"0"0,0 1 0,5-7 0,0-1 0,-9 0 0,-14 3 0,-3-1 0,11-17 0,-1-1 0,-14 12 0,-3 0 0,3-12 0,-2-2 0,-6 1 0,-1 1 0,-1 2 0,-2 0 0,-3 0 0,-2 4 0,-6 2-346,-10 10-1425,-2 19 1180,-1 2 199,-20 36 250,12 8 15,8-12 1,0 3 85,2 17 0,5 2-941,4-8 0,2 0 972,-2 7 0,1 3 160,6 11 1,5-3-314,0-19 0,2-1-189,5 16 0,3-4-550,10 6 457,-6-29 0,4-3-422,30 7 983,6-9 133,-24-14 0,-1-4 595,23-17-69,-22-2 0,-2-3 864,12-11-802,-17 4 1,-4-1 1005,-1-10-1059,-3-10-784,-9 7 0,-7 11 0,-9 5-327,-5 9 654,-4 2-1128,0 4 789,5 6-312,5 1 639,2 2-163,2 0 518,-1 2-670,1 0 0,0 2 0,0-2 0,0 0 0,0 0-4346,0-1 3832,0-5-454,0-1 1084,0-3-364,0-2 451,0 2 29,-1-2-263,-1 2-389,-3 0 48,-1 1 421,-2 2 455,-1 2 4644,-2 1-4501,-2 7-647,1 0 0,-12 20 0,6 0 0,-9 15 0,7-1 0,4 0 0,7-2 0,5-6 0,9-7 0,0-10-1441,14-5 1054,-1-11 1127,12-8 348,0-10-1088,-2-8 0,-4 0 0,-8 0 0,-8 4 0,-4 9 0,-4 3 0,0 9 0,0 1 0,-2 7 0,-2 10 0,-4 16 0,-5 20 0,4-17 0,-1 2 0,-4 7 0,-1 2 0,-3 8 0,-2 3-316,4-13 0,-1 1 1,0 2 630,-2 5 1,-2 2 0,1 0-316,-2 5 0,1 1 0,-1 0-43,0 0 0,1 0 0,-1 0-157,3-5 0,0-2 0,1-1 42,-4 11 1,1-6-20,7-17 0,3-5-272,-1-4-176,12-28-282,19-48 779,-9 17 0,1-2-35,7-19 0,1-4-99,-1-1 1,0-1 416,1-3 0,2-1-364,-1 2 1,0 2 49,1 3 0,1 2-25,-1 4 0,2 3-104,1 2 0,3 2 52,3 1 0,2 0 184,4 1 0,1 0-138,3-2 0,1 1 538,1-1 0,0 1 37,-2 1 0,0 0 12,-4 5 1,-1 2-1,-5 3 1,-3 3 932,16-14-533,-16 12 626,-12 11-1286,-8 9-71,-7 4-212,-8 9 292,-10 9-146,-12 15 0,-7 11 0,17-16 0,2 2 0,-11 29 0,13 1 0,12-5 0,15-8 0,13-9-440,15-11-238,9-10 505,4-9 402,0-12 495,-3-9-386,-8-10-338,-9-9 0,-12-7 0,-10-3 0,-10-1 0,-11 4 0,-10 9 0,-10 7 0,-6 8 0,-2 7 0,2 5 0,5 6 0,7 8 0,8 6 0,8 10 0,4-11 0,4 2 0</inkml:trace>
  <inkml:trace contextRef="#ctx0" brushRef="#br0" timeOffset="6099">7684 2856 7946,'2'-3'2532,"0"1"162,-2 2-958,-6 1-1249,5-1 258,-5 0-437,6 0-655,0 0 153,-4 5-9,-8 3-3237,-2 3 3475,-3 0-8,2-1-6,3-2 55,2-1 60,-2 1-75,6-4 15,-4 3-30,2-3 3448,-5 1-3304,1 1 67,-4 1 260,-1 2 61,4-2-192,2-1 500,3-4-2,3-1 340,-3-2-526,2-2-421,1-1 294,1-4-103,1-4 97,0-16-482,2 3 85,1-27-69,9-5-309,-1 17 0,3-3 252,4-3 1,3 0 38,9-9 1,0 3-50,-8 17 1,0 2 62,11-10 0,0 5-425,1 10-2095,16-2 2524,-13 21 0,-12 7 0,-9 2 1</inkml:trace>
  <inkml:trace contextRef="#ctx0" brushRef="#br0" timeOffset="7116">9227 1576 19488,'-5'-4'4865,"2"0"-2766,3 4-2044,-50-51-530,42 51 494,-32-29-245,53 59 106,4 4 1,2 1-895,2 6 539,3 9 1,-1 4 458,-13-20 0,-3 0-97,2 15 1,-3 1 296,-11 11-38,-11-23 0,-6-2 925,-21 7 353,-3 0 223,2-22 338,23-20-559,1-11-718,9-9-771,10-12 754,16-6-832,14-3 100,-5 19 1,2 1 298,21-11-258,-3 9 0,4 1 0,-12 8 0,1 1 0,16-7 0,1 1 0,-10 5 0,-2 1 0,-2 1 0,-2 0 0,17-5 0,-1-1 0,-33 6 0,1-2 0,-17 1 0,-8-1 0,1 1 0,-6-10 0,1 8-836,-1-6-1256,3 11-263,1 4 409,3 3 829,-1 16 1817,2 7-274,-1 20 297,1 7 4033,0 6-4165,1-8-554,1-9 0,1 1-1065,4 16-130,-1-17 0,2 1-7859,10 13 8828,2-16 0,-5-16 0,-6-12 1</inkml:trace>
  <inkml:trace contextRef="#ctx0" brushRef="#br0" timeOffset="7290">10057 1444 32767,'-24'-50'-1121,"0"0"0,4 7 0,2 9-1582,9 22 1214,5 12 623,3 12-3238,5 13 4010,2 6 0,-1-9 0,0-8 0</inkml:trace>
  <inkml:trace contextRef="#ctx0" brushRef="#br0" timeOffset="7533">10442 1116 29264,'0'50'-369,"-1"1"0,0-1 0,2 1 0,0-1 0,2-2-270,5 15 0,1-2-592,-3-19 0,0 1 1,-1-1-490,2 19 1,-1 0 1708,-1 0 0,0-6 0,-1 8 1,1-16-1</inkml:trace>
  <inkml:trace contextRef="#ctx0" brushRef="#br0" timeOffset="8082">10413 1843 32767,'-32'-46'-964,"-1"-1"0,4 4 0,12 6-1684,33 10 4112,22 0-528,-8 12 1,5 1-824,8-1 0,2 0 310,5-1 0,0-1-796,2 0 1,-1-2 230,-4-1 0,-1-1 665,-5-2 0,-2-1 34,-5 0 0,-3-1-621,-3 1 1,-3-1-868,13-21-179,-11 4-201,-12 13 1242,-4-3 244,-9 17-584,2-2 895,-4 11-1335,0 5 691,0 13-371,0 17-38,0 24 309,2-15 0,0 1-553,0 8 0,-1 1 681,2 4 0,-2 1 44,-4 11 1,-3-3 68,3-18 0,-1-2 20,-5 9 1,-2-4 209,-2-5 156,0-3 111,6-19 280,5-16-80,4-18-499,5-16 14,7-18 33,7-10-204,-8 28 0,2 0 132,0 2 0,1 1 227,16-22-215,-1 11-155,-2 11 1505,0 11-1106,2 8-17,3 12-291,4 12-272,-1 15-250,-3 13-379,-8 10-149,-15-17 1,-2 1-318,-3-6 0,-2 0-786,3 26-321,-6-21 2242,7-12 1,-6-13-1,6 1 1</inkml:trace>
  <inkml:trace contextRef="#ctx0" brushRef="#br0" timeOffset="8656">11743 1651 32767,'18'-28'0,"-1"0"0,18 12 0,-30 43-230,4 35-1076,-7-15 571,-5 11 560,-2-25 0,-1-2 49,-8 14-638,0-8 670,6-22-128,5-11 1473,1-6-852,1-13-199,1-29-123,-1 7-138,1-19-1581,5 14 1,1 1 1671,0-7-150,3 1 1,3 0-847,7 0 1235,-3 10 157,6 2-283,-6 23 243,16 1 165,-8 9 2756,15 14-3273,-6 26-306,-6-4 3,-10-4 0,-3 2 529,-4 13-842,0 1 200,-11-9 1,-3-1-338,-3-4 498,-2 0 1,-2-3 202,-8-8 800,-1-1 210,3-12 451,8-25-1293,5 0-218,9-32 128,9 3 70,5 8 0,2 0 39,11-14-168,2 15 1,0 4 8,-4 11-152,25-9 859,-23 26-717,14 13 0,-16 3 0,12 22 0,-13 0 0,-8-4 0,-1 1-1603,6 14 1303,-13-7 1,-4-3 0,-6-12 0,-2 11 0</inkml:trace>
  <inkml:trace contextRef="#ctx0" brushRef="#br0" timeOffset="9681">765 2903 11192,'57'2'272,"-1"1"0,0 0 0,0-1 0,4 2 1,1-1-1,0 1 0,1 0-1044,-8 0 0,1 0 0,1 1 1,-2-1-1,0 0 910,4 1 1,-2 0 0,1-1 0,7 0-4,-8-1 0,6 1 0,2-1 1,2-1-1,1 1 0,-2-1 0,-3 0-259,-1 0 0,-2-1 1,-1 1-1,0-2 1,3 1-1,3 0 151,-7 0 0,4 0 1,2 0-1,1 0 1,1-1-1,0 1 1,-2-1-1,-1 1 1,-4-1-67,0 0 1,-3 0 0,-2-1 0,-1 1 0,1-1 0,3 1-1,4-1 104,-8 0 0,4 0 0,1 0 1,2 0-1,1-1 0,1 1 0,0-1 1,-1 1-1,-1-1 0,-1 0 0,-3 1-84,9-1 0,-4 1 0,0-1 0,-2 0 0,1 0 0,1 1 0,2-1 0,3 0 89,-9 0 0,3 0 0,0 1 0,3-1 0,0 0 0,1 0 0,1 0 1,-1 0-1,0 0 0,-1 1 0,-1-1 0,-1 0-3,5 0 1,-1 1 0,0-1 0,-1 0 0,0 1-1,-1-1 1,1 1 0,0-1 0,-1 1 0,2-1-13,-6 1 1,1 0-1,0-1 1,0 1-1,0 0 1,0-1-1,0 1 1,0 0-1,0 0 1,0 0-1,0-1-4,0 1 0,0 0 1,1 0-1,-1 0 1,0 0-1,1 0 1,-1 0-1,0 0 1,1 0-1,-1 0 1,0-1-14,0 1 0,1 0 0,-1 0 0,0 0 1,0 0-1,0 0 0,0 0 0,0 0 0,0 0 1,0 0-1,0 0-14,0 0 1,-1 0-1,1 0 1,-1 0-1,1 0 1,-1 0-1,0 0 1,0 0-1,1 0 1,-1 0-1,0 0-14,5 0 0,0 0 0,0 0 0,0 0 0,-1 0 0,1 0 1,0 0-1,-1 0 0,0 0 0,1 1-13,-2-1 0,0 0 0,0 0 1,0 1-1,0-1 0,0 0 0,0 1 1,-1-1-1,1 0 0,-1 1-37,-1-1 0,0 1 0,1-1 0,-1 1 1,0 0-1,0-1 0,-1 1 0,-1-1 1,-1 1-1,-2 0-30,11-1 0,-2 1 1,-2 0-1,0 0 1,-1-1-1,1 1 1,2 0-305,-4 0 1,1 0 0,2 0 0,-1 0 0,0 0-1,-1 0 1,-1 0 0,-2 0 373,6 0 0,0 0 0,-2-1 0,-1 1 0,-2 0 0,-2 0 0,-1 0 0,-3 0 0,-1 0 0,-1 0 0,-2 0 0,1-1 0,1 1 0,-1 0 0,0-1 0</inkml:trace>
  <inkml:trace contextRef="#ctx0" brushRef="#br0" timeOffset="10365">13639 1288 32767,'-56'-15'0,"0"-1"0,5 3 0,7 8 0,9 22 0,11 1 0,2 16 0,16-15 0,7 25 0,14-20 0,14 8-447,-5-15-43,18-6-53,-14-7 639,10-6 981,-11-6-770,-6-7-307,-7-4 0,-6-3 0,-6-1 0,-10-1 0,0 7-1252,-19-2-329,2 12 295,-4-1-348,-3 14 307,15 7-153,-5 15-1210,13 10-3862,5 12 6535,6-4 0,-1-15 0,2-13 0</inkml:trace>
  <inkml:trace contextRef="#ctx0" brushRef="#br0" timeOffset="10641">13552 1793 29263,'1'35'-895,"1"1"1,5 21 133,17-53 3283,-2-2 161,-3-4-1834,-5-3-849,-5-3 0,-4-3 0,-4-9 0,-4 5 0,-8-9 0,0 13-1384,-25-3 1252,9 9 0,-3 2 1,15 3-1</inkml:trace>
  <inkml:trace contextRef="#ctx0" brushRef="#br0" timeOffset="17773">14687 2882 19544,'55'-25'-15,"0"0"1,0 1-1,1-1 1,-7 3 0,0 0-1,0 2 1,-1 3-167,12 1 0,-1 4 0,-1 1-1289,-6 1 1,-2 0-1,-2 1 856,9-2 1,-1 1-2664,-11 2 0,0 0 0,-6 2 2418,11-2 1,2 0 0,-54 8 0</inkml:trace>
  <inkml:trace contextRef="#ctx0" brushRef="#br0" timeOffset="17999">15193 2673 21984,'-23'42'87,"0"-1"0,0 1 1,1-1-1,1-1 1,3 1-130,3 9 0,4 2-250,4-9 1,0 2-1,3-2-2923,0 15 1,3-3 1973,1-1 1,4-2 1240,8-5 0,1-7 0,-2-10 0,7 7 0</inkml:trace>
  <inkml:trace contextRef="#ctx0" brushRef="#br0" timeOffset="19100">15739 2755 21959,'15'-47'853,"1"-1"1,-3 3-1,-2 13-853,-9 30 34,-1 14 22,-4 25-34,1 3 0,-1-4 1,-1 4-787,-1 7 1,-1 3 774,0 3 0,-1 2-11,1-12 0,-1 0 0,1 0 0,-2 9 0,0-3-48,0-4 0,1-3 42,2-9 1,1-2 106,1 8 39,10-29-51,10-23-21,12-21 32,7-12-52,-16 21 0,1-1 1169,17-21-1173,-3 5-4,-6 13 456,-7 11-546,-8 9 39,-2 12 22,-2 9-11,1 9 0,-1 0 17,8 13-23,-1-10 28,12 8-16,5-12-12,11-9 1,8-9 16,4-12 34,-3-10-12,-10-10 57,-12-5 56,-9-3 10,-12-2-10,-6 2 5,-11 4 6,-3 7-28,-7 8-68,-2 10-33,-5 10-16,-5 12-1,-5 11-11,0 12-23,4 7 23,10 3 0,10 0-11,14-3-6,11-5 1,13-6 21,5-8-5,6-10-17,5-9 12,-9-8 10,-6-5 1,1-3 16,11-11-8,-12 5 0,0-1 31,9-18 56,-9-2-45,-11 7 185,-5-17-56,-10 16-12,-2-12-100,-4 20 157,-4 1-135,2 13-22,-2-1-23,4 7-33,1 4 50,1-1-61,-2 5-12,2 5 12,1 8-1,4 8 18,8 8-3415,9 7 3392,11 6-270,-12-21 1,1-1 243,3 2 1,0 0-98,0 0 0,-1-1 22,16 23-112,-17-8-151,-19-4-644,-36-2 420,3-12-423,-2-10 0,-3-3-4025,-18-4 5036,16-6 0,2-1 0,-5 1 0,7-5 0</inkml:trace>
  <inkml:trace contextRef="#ctx0" brushRef="#br0" timeOffset="19507">17174 3129 25438,'30'13'358,"1"0"1,24 2-230,-28-26-17,-2-10-11,-4-9 50,-7-14-61,-7 4 22,-6-6 44,-7 15-60,1 11 66,-6 7-72,1 8-12,-11 8-33,-2 12-17,0 4 33,-4 20-5,7 4-33,-3 14-46,9 4-55,10-2-56,14-5-314,13-7-874,14-12-3669,6-13 4991,-4-12 0,-16-6 0,-11-4 0</inkml:trace>
  <inkml:trace contextRef="#ctx0" brushRef="#br0" timeOffset="20582">19274 2968 17764,'2'-7'5137,"0"2"-4319,-2 5 16,0 0-4716,-77-41 4050,40 36-54,-3-1 0,-10-1 0,7 9 350,10 13 0,3 8-419,-6 5 0,-2 6 0,5-3-40,6-4 1,4 0-322,-6 18 1,6-2 315,16-11 16,15 16-4,32-17-29,-4-7 22,0-14 1,4-6 5,-9-8 0,1-3 1247,10-2 0,-1-3-1227,0-4 0,-1-3 39,-5-2 0,-2-2 16,-5-1 1,-4-1-14,8-14 219,-8-19-107,-17 23 921,2-10-927,-10 21-39,-2 12-67,1 5 595,-3 6-657,2 3 29,-11 17-24,1 5-32,-7 18 4,6 2-21,6 2-1,10 0 29,4-13-7,20 8 24,-1-20-12,16 2 0,-3-15 11,2-14-62,0-6 40,-9-4 42,-8-6 0,-2-2-9,-1-2-17,-1-2 1,-1-1 22,2-8 23,3-6-6,-1 4-29,-3 8-4,-5 9 4,3 0-10,-7 14 0,4-1-1,-2 7 23,2 8-22,4 5-6,3 10 0,-5 1-28,3 25 33,-6-9-33,5 16 0,-2-13 0,5-8 6,3-9 22,2-9-6,8-11 12,-10-7 16,10-11 29,-9-7-18,5-14-21,0-9 60,-2-9 91,-5-2-115,-7 4 254,-7 9-55,-7 11-118,-6 12-129,1 8 0,-3 7 0,-1 10 0,-3 10 216,-1 15-216,2 12-186,7 10-682,16 4-1395,16-1-2653,-9-30 1,1-4 3907,14 9 0,-11-15 1,-18-12-1</inkml:trace>
  <inkml:trace contextRef="#ctx0" brushRef="#br0" timeOffset="23556">22796 2931 17266,'-1'-61'1485,"0"-1"0,0 1 1,0-1-1,-1 1 1,0 14-932,-3 15-368,-1-4-164,5 27 1,0 22 5,1 21 0,0 12 0,0 10-1444,0-5 1,0 5 0,0-1 1411,0-6 0,0-1 1,0 3-35,0-1 0,0 3 0,0-2 0,0-5-126,0 4 1,0-1-101,0 4 1,1 5 0,0-4-532,3 7 0,1-2-1569,1-9 0,2 2 1,0-4 2363,1 0 0,1-4 0,0-9 0,0-7 0,-4-12 0</inkml:trace>
  <inkml:trace contextRef="#ctx0" brushRef="#br0" timeOffset="24089">22589 3306 14695,'-6'-7'5702,"1"1"-5092,5 6-145,0 0-672,31-62 33,6 52 1,6 3 94,-7-25 1,3 1 2,11 26 1,5 9-186,-2-2 1,0 0-381,-12-2 0,0 1 453,15 1 1,-2 0 125,-20-2 1,-4-1 218,14-2 212,-20-2 79,-13 0 252,-18 0-453,-2 3 335,-17 2 119,-1 7-365,-1 1 1063,-8 10-973,6 11-398,10-8 28,9 12 22,28-16-44,3-2 22,23 1 33,16-11-44,3-5-581,-26-5 1,-2-1 602,5-9 151,-2-17 12,-21 5 16,0-13 18,-15 7-141,-5 8 191,-17-3-179,-4 15 1121,-15-1-1184,-4 14-44,-4 12-11,1 10 0,7 10-6,14-2-22,8 12-168,15 7-202,12 7-202,2-23 0,4 0-364,6-5 1,3-2-2972,5 0 0,1-2 3918,-1-5 0,0-2 0,8 4 0,-16-12 0</inkml:trace>
  <inkml:trace contextRef="#ctx0" brushRef="#br0" timeOffset="25673">24044 3240 14846,'0'-6'7529,"0"2"-5620,0 4-1696,-88-4-168,46 26-406,-13-10-1,1 5 365,33 11 0,6 3 179,-8 18-204,12-14 0,4 1-62,5 9-51,12 15-44,16-26 5,16-13 90,-2-12 17,-4-12 0,2-6 67,20-12 22,-16 2 1,0-3 27,-7-1 1,-3-3-283,1-4 1,-3-1 304,0-5 0,-2-1 5,-2-5 1,-1-1-110,-1-2 0,-2 0 182,-2 0 1,-1 1 60,-2 4 1,-1 1-114,-4 8 0,-2 2 187,3-9 341,-7 15-481,-5 17 470,-2 2-594,-1 10 826,-2 0-837,-5 18 428,4-1-423,-4 11 7,5-5-1,2-2 1,-1-4-7,1-5 18,0-6 56,1-6 61,0-4 106,1-1-206,-2-8-29,1 3 17,-2-13 6,2 5-28,-2-10 0,1 0-23,1-4 6,1-2 11,0-3 6,0 2 0,0 4 5,1 4 6,0 7 6,0 6-12,-1 3-16,2 3 16,-2 0-22,4 20 17,-2 8-6,1 28-5,-4-21 0,-1 2-167,-2 6 1,-1 1 165,-2 5 1,-1 1-403,-2 0 0,0 0 391,-1-1 1,1-2 7,2-5 1,1-2-14,-2 23 11,6-17 6,3-17-6,2-13 45,5-12-23,6-13 328,9-11-294,5-12-34,5-9-5,0-6 0,1 1 5,-1 5-16,5 5-6,-13 17 832,6 5-854,-10 13 10,4 5 12,2 8-28,1 9-28,-3 7-67,-2 6 22,-7-7-442,3 12-67,-4-15 5,5 5 207,-3-15 219,2-10 146,2-11 49,3-12 29,2-14 62,3-9-277,1-7 355,1 0 30,-5 6 88,-5 9-18,-8 11-72,-6 10-101,-4 8-67,-2 6-17,-1 12 17,-3 11-29,-5 18 7,-5 11-113,-2 9 87,7-29 1,1 0 7,-7 28 20,2-6-30,6-10-1,2-12-11,4-15 40,4-11 5,4-15 11,7-11 28,7-14 0,6-6 40,3-3-18,0 2 1,2 5 0,-4 7-107,-7 11 439,3 6-394,-8 8-17,6 4-6,-4 8-16,0 6-6,-1 6-5,1 3-28,1-1-57,1-3-61,5-5 28,3-7 0,4-7 67,2-8 85,0-8-18,-2-6 34,-3-4 34,-3-7-23,-10 11 67,-3-5 17,-7 13 23,-1-1 5,-1 6 6,-1 2-140,-2 6-34,0 1 23,-1 14-29,0 11 6,-1 33 1,0-13-7,1-11 1,0-1-79,0 7-123,5 8-17,5-10 118,9-7 123,-5-15 0,9-6-6,-5-14 12,7-3 5,1-4-5,0 2-124,-12 2-302,-3 3-3181,-13 3 2753,-2 0 0,0 0 0,0 1 0</inkml:trace>
  <inkml:trace contextRef="#ctx0" brushRef="#br0" timeOffset="26222">25628 2968 16899,'40'-34'-118,"-1"1"0,-3 0 1,-9 13 1887,-20 24-2498,-1 2-5523,4 22 6251,-2-7 0,0 3 0,-4-14 0</inkml:trace>
  <inkml:trace contextRef="#ctx0" brushRef="#br0" timeOffset="27049">26460 3089 25651,'-25'-42'183,"0"0"0,-7 5 0,-4 13-133,-22 34-1842,21 1 1,1 4 1791,-12 13 326,17 1 1,2 3-366,-2 15 2,11-13 1,3 1 657,5 8-688,26 7 50,13-25 0,24 3 40,6-21 19,-22-11 0,0-5 75,20-9 1904,-7-7-1786,-16-5 62,-12 5-152,-3 0 676,-2-9-552,-11 17-146,1-3 68,-8 12-169,-1 8-22,-23 21 6,-8 10 5,-9 11-180,17-13 0,1 2 174,2 6 1,1 1-59,1 2 0,1 1-76,1 7 0,4 0-148,8-11 0,3-1-658,11 26 38,14-19-11,19-20-49,11-23 609,-6-8 110,-14-4 1,0-4-239,4-8 0,0-3 493,1-3 0,1-3 44,7-9 1,-1-2 47,-6 3 0,-1 1 70,0-1 1,-1 1 77,-2 3 1,-2 0 69,-3 4 1,-3 2 400,12-21-61,-14 15-123,-12 13-360,-6 11 317,-7 11-484,-1 6 50,-13 17-27,-19 28-29,17-19 0,-1 1 281,-1 1 0,1 1-295,2 1 1,5 2-10,6 3 1,4-1-17,-1 17 0,10-19 0,8-6-28,18-14 39,13-3 40,3-19-18,-10-4 37,-8-8 0,-2-5 98,12-19-39,-8-1 0,0-1-84,-15 15 0,-1 0 13,5-14 1,-3 0-201,-2-7 260,-1-6-23,-9 16-5,-4 13 164,-2 13-388,0 8-180,0 7-436,1 11-677,6 10-3664,8 13 5119,3 0 0,-3-13 0,-7-9 0</inkml:trace>
  <inkml:trace contextRef="#ctx0" brushRef="#br0" timeOffset="27640">27535 3245 21937,'-3'-1'4078,"1"0"-2885,2 1-1075,-34-21-62,38 12-28,-13-17-17,53 16-11,12-2 22,3-3-11,-4-3-751,-8-3 746,-15 4-367,3-15 378,-23 18 16,5-12 12,-24 17-6,-8 2-5,-14 3 709,-9 6-720,-4 12-12,-2 12 6,3 13 246,8 10-269,7 5 6,13 2-6,15-24 1,4 0-12,5 9 17,26 10-11,1-30-6,12-1 17,-10-11 0,-8-10 0,0-4 12,16-12-21,-12 3 1,0-4-152,-5-5 0,-1-4 171,0-4 0,-1-4 17,0-2 0,-1-3-3,-3 0 1,-3 0 18,-3 3 1,-3 0 36,-5 5 1,-2 2 181,-1-21 11,-5 15-250,-4 10-24,0 12 0,-1 6 233,2 7-233,5 11 0,6 16 0,8 21 0,0 1-240,-4-1 0,1 3 240,-6-13 0,-1 0 0,4 16 0,-2 1-73,-6-13 0,-4-2-457,-7-3 1,-5-2-1030,-7-2 0,-7-4 1559,-11 0 0,-2-5 0,-7 4 0,-2-8 0</inkml:trace>
  <inkml:trace contextRef="#ctx0" brushRef="#br0" timeOffset="28506">29622 2835 17580,'2'-7'5943,"0"1"-5064,-2 6-414,0 0-365,-5-32-49,-10 57-46,2-34 1,-7 61 5,9-4-6,9-15 1,2 1 8,4-1 0,3 0-150,5 4 1,5-4 141,27 9-3288,-6-16 3299,8-11 67,-10-15 34,6-9 58,-14-8 1,-2-4-93,5-8 6,7-17 78,-18 11 261,-1 1 2,0-9-296,-8 19 3453,-6 5-3487,-11 18-107,0 4 17,-14 11-5,-4 18-6,5 5 5,6 13 1,29-6 5,4-9-11,31 3-11,-15-23 0,4-2-202,-2-1 1,0-3 223,6-1 0,-2-5 40,9-14-34,-22-3 33,-11-18-5,-16-21-17,-8-5 0,-4 14 0,-3 1-153,0 13 1,-1 2 136,-14-23 10,6 23-28,4 10 413,2 6-452,3 2-319,5 9 123,6 5-315,3 10-2374,20 14-4660,11 3 7590,12 2 0,-15-17 0,-12-8 0</inkml:trace>
  <inkml:trace contextRef="#ctx0" brushRef="#br0" timeOffset="29072">30644 2531 23859,'15'-54'778,"0"0"1,0 7 0,-5 11-494,-10 22-274,0 15 45,-3 30-22,0 21-2112,1-8 1,0 3 2080,0-8 0,2 2 8,0 2 0,1 3 0,1-2 172,0 1 0,1 0-183,2 16 0,0 0 0,0-21 0,0-4 0,2 20 11,-3-21 78,-3-17 40,1-15 3028,0-6-3112,6-13 772,12-18-778,3-5-11,4-2 40,7-2-46,-9 21-3408,9-4 3386,-12 17-40,14 10 35,-6 11-18,15 10 18,-3 7-23,-2 1-17,0-2 39,-6-8 6,-9-8 6,5-8 0,-11-10 10,1-2 85,0-18 3347,-10 0-3397,6-14 10,-8 11 264,4-9-45,-5 19-78,2-5-141,-5 17-61,-1 8 17,-2 13-17,2 13-11,1 1-23,1 28-39,-1-13-212,0 18-538,-2-16-1407,3-9-7601,3-10 8784,-1-11 0,0-8 0,-5-6 0</inkml:trace>
  <inkml:trace contextRef="#ctx0" brushRef="#br0" timeOffset="29265">31617 2527 23405,'11'32'-798,"-13"-21"1,21 14 0</inkml:trace>
  <inkml:trace contextRef="#ctx0" brushRef="#br0" timeOffset="29839">31984 2797 19848,'-4'-7'4744,"1"2"-4296,3 5 594,0 0-627,-82-6-242,38 16-137,-11-5 1,1 5-325,10 27 299,9 11-56,14 4-134,12 3-292,21-1-470,17-5-465,18-10 544,-3-14-802,-6-16 1,1-4-779,15-5 1472,-15-3 1,1-4 608,-8-3 0,-3-4 495,0-5 1,-2-2 173,15-19 574,-14-2 1,-1-6 97,-8 10 0,-1-2-593,-1 1 1,0-3 0,-1 2 508,1-14 1,-4 2-242,-2 2 0,-2 1-287,-4 5 1,-1 3 79,-3 6 1,-1 2 256,-2-16-223,-1 18-72,-1 16-365,1 15-28,0 21 0,0 28 7,1-9 1,1 5-9,0 13 1,1 4-14,0-17 1,0 1 0,1 2-907,0 7 1,0 2-1,1-4 897,-1 2 1,1-2-4,1 9 1,0-4 3,-1-6-6,1-1 33,-2-22 6,-1-18 729,7-20-713,7-16 3427,14-19-3421,-10 17 1,2-2-256,2 0 0,2 1 289,0 1 0,1 2 73,21-13-96,-12 16 12,12 12-67,-12 17-12,19 13-78,-2 18-163,-25-14 1,0 1-742,-1 3 0,-2 1 345,-3 2 1,-3-2-1,2 4 1,-10-7 0</inkml:trace>
  <inkml:trace contextRef="#ctx0" brushRef="#br0" timeOffset="32148">1477 4588 17540,'0'-5'3663,"0"0"-3168,0 5-177,-62-35-37,24 43-154,-9-16 1,-1 7-362,18 23 1,4 8 313,-4 1 0,1 1-35,2 2 0,2 2-20,4-2 0,3 0-7,4-3 1,4 0 187,4 19-107,18-15 38,13-14 21,17-14-13,7-18 29,5-13-321,-27 6 0,-2-3 292,0-1 1,-2-2 224,15-26 304,-10 0-427,-11 3-146,-8 11 151,-5-13 6,-6 18-180,1-2 68,-3 15-85,0 15 489,-6 11-527,-4 13 146,-7 18-158,-3 14-11,13-23 0,1 1-137,2 1 1,2-1 170,-1 31-23,15-5-28,10-9 17,4-15-6,27-4 23,-7-20-9,-10-7 1,0-2-20,12-8-1,-15-7 1,-1-2 45,6-12 28,8-15 10,-21 4-44,-10 0 313,-7 1-279,-5 0-6,-1 2 28,-1 2-45,3 2-22,7 4-6,9 3 6,11 4-12,8 6-22,5 8 17,-2 14 0,-3 11 12,-5 17 16,-10-3-26,-9 0 1,-2 2-8,-3 17 2,-2-13 0,-1-1-8,-3 21 5,3-9 6,6-10-11,9-13 17,9-11-1,7-13 18,4-15-12,2-11-17,-4-13 23,-4-10 28,-8-9-26,-14 25 1,-3-1-106,-1-1 0,-2 1 192,1-30 85,-5 9 27,-5 10 17,0 12-72,-1 11-85,2 11-67,0 7-11,1 12 206,0 13-212,1 18-5,2 12-62,10 10-382,-2-29 0,2 1-91,5 1 0,2 0-1543,2 0 0,1-1 2089,-1-3 0,-1-3 0,6 7 0,-11-16 0</inkml:trace>
  <inkml:trace contextRef="#ctx0" brushRef="#br0" timeOffset="32807">4695 4767 20229,'1'-10'1655,"0"-23"0,-2-3-669,-4 11-535,0-11 0,-1 4-395,-5 21 11,-6 19-33,9 6 67,-17 44-51,5-1-180,8-12 0,1 1 144,5-5 0,6-1-11,11 5 0,5-3-3,9 13 8,5-25 1,5-6 19,23-11-6,-19-9 0,1-6 12,1-6 0,-1-4 33,-2-6 0,-1-3-1094,-3-5 1,-3-2 1079,-8 6 0,-2-2-225,1-14 1,-3-2 356,-1-14-96,-8 15 1,-2 1 56,-4-14-79,-6 17 223,-6 5-273,3 20 2126,-3-1-2238,6 10 710,1 9-811,3 1-1075,14 20-354,9-3-1814,17 13 3439,10-5 0,-23-14 0,-1-4 0</inkml:trace>
  <inkml:trace contextRef="#ctx0" brushRef="#br0" timeOffset="33241">5649 4656 24855,'-11'-47'515,"-1"1"1,5 5 0,-3 9-225,-5 18-230,9 11-27,-1 9-28,9 16-1,7 16 1,11 14-6,0-7-12,7-1 1,1-1-529,1-3 509,2 1 1,-1-3 2,-7-13-68,12 24 57,-24-30-73,-1 14-17,-22-23-50,-8-3 11,-10-7 73,-5-10 33,-3-10 51,1-12 45,7-13 523,11 4-451,12 8 1,2 0 167,3-9 68,1-12-1,0 27-106,0 11-145,-1 11-51,-1 11-16,0 10-1,-1 16-11,-2 25-22,1-14-6,2-9 0,1 0-128,0 14-674,2 13-884,0-2-6727,0-4 8430,0-13 0,0-18 0,0-13 0</inkml:trace>
  <inkml:trace contextRef="#ctx0" brushRef="#br0" timeOffset="33648">6104 4719 27046,'-24'27'0,"9"13"-12,17-7-4,12 10-46,5-23 28,8-1 23,5-11 0,5-14 33,4-10 6,2-14-16,-5-9 38,-8-8 28,-11-8 1,-9-3-1,-13-1 34,-10 4 11,-12 11-78,-7 16-17,-7 16 0,0 22-22,2 17-6,6 17-34,10 11 3,14-22 1,3 1-220,1 3 1,3 1 39,3 3 0,1-1 28,0-8 0,2 0-1023,10 12 1,6-3-1664,6-12 0,3-4-308,-3 3 1,2-2 3175,7-8 0,-2-6 0,-12-7 0,0-1 0</inkml:trace>
  <inkml:trace contextRef="#ctx0" brushRef="#br0" timeOffset="34048">6765 4968 19136,'35'-34'1131,"0"0"0,1 0 1,10-11-1,-8 3-122,-15 1-668,-14 14 622,-28 9-789,-13 18-45,-27 13-93,27 1 0,-1 4-22,1 4 0,1 2-34,0 6 1,4 2 158,-4 10-167,9 9 0,27-26 95,12-3-56,17-13-45,-1-15 1,2-5-1,16-5 17,-10-3 1,0-4-7,8-15-321,-20 12 0,-1-3 352,-3-3 1,-3-2-1,-1-6 1,-3-3 13,0-5 0,-2-4 20,-3-4 0,-2-1 34,-3-2 0,-2 1 52,-2 4 1,-3 1 36,-3 9 1,-1 2-255,-2 7 1,-1 4 195,-4-4 16,-1 13-118,7 20 1,0 14 28,-1 18-34,2 7 0,-1 6-14,-2 3 0,1 3-425,0 2 1,0 2 396,-2 9 0,0 1-98,-1-10 0,1 1-205,2-11 0,-1 3 0,0 1-2152,0 6 1,1 1 0,0-2 2496,0 5 0,1-3 0,0-5 0,1-7 0,3-10 0</inkml:trace>
  <inkml:trace contextRef="#ctx0" brushRef="#br0" timeOffset="34497">9027 4723 21182,'15'-56'655,"0"-1"0,0 1 1,-3 8-1,-1 1 1,-1 5-346,-1 2 1,-3 6 569,-3-3-801,-6 23 140,-5 27-174,-3 24-40,5-4 1,0 3-367,0 12 1,0 3 354,2 8 1,0 3-690,2-17 1,0 1 0,0 1 552,1 3 0,-1 0 0,1 1-379,0 1 0,0 0 0,1-1-2635,0 1 0,1-1 0,0-1 3156,1 13 0,1-5 0,-1-19 0,0-6 0,2 2 0</inkml:trace>
  <inkml:trace contextRef="#ctx0" brushRef="#br0" timeOffset="34974">8971 4999 21613,'-31'-32'649,"-1"0"1,1-1 0,-10-9 0,7 9-449,16 20-189,12 8 612,19 8-590,19 5-17,28 5-20,-19-5 0,4 0-938,7-1 0,3 0 929,5-2 1,1-1 5,2-2 1,-1-2-194,-1-4 1,-1-1 198,-4-2 0,-1-3 6,-1-4 0,-4-2-4,-17 5 1,-3 0 36,1-4 1,-5 0 347,-12 0-236,-4 1-44,-18 7 16,-12 14 1502,-13 15-1501,-4 19-52,3 11 895,11 6-961,13-4 0,19-10 72,16-16 56,15-15 6,12-18 56,3-15 39,-3-11-33,-11-6 78,-14-8-190,-15 15 10,-18-9-38,-16 14-23,-16-5-44,-11 3-105,15 14 1,2 2-238,-12-1-1680,-8 4 2027,30 19 0,6-7 0,6 7 0</inkml:trace>
  <inkml:trace contextRef="#ctx0" brushRef="#br0" timeOffset="38950">12572 4856 19008,'0'-6'2218,"-9"-24"0,-4-4-1949,1 12-68,-5-14 1,-4 1 106,-5 21-78,-10 2-118,-2 9-45,-7 22-61,16-3 16,-4 26-11,25-3-28,4 14 6,18 1-11,14 0 16,-8-29 1,2-1-1,4-1 0,0-1-207,2-1 1,0-2 206,24 16 12,-11-7 5,-16-5 50,-23 0-44,-11-8 17,-27 5 11,-7-8-26,12-6 1,-2 1-4,-7 0 1,-1-2-23,7-1 1,1-1 5,-27 2-33,18-7 296,19-6-929,1-8-1093,12-8-7914,34-15 8914,5 10 0,6 2 0,-14 18 0</inkml:trace>
  <inkml:trace contextRef="#ctx0" brushRef="#br0" timeOffset="39310">13081 4810 22638,'-49'9'528,"1"0"0,1 5 1,9 5-406,15 19-67,5 2 11,26 3 6,12-11-34,2-9 0,4 0 0,24 9-8,-19-16 0,0-3 25,8-1 174,-4-7 111,-19-6 24,-1-6-1,-7-15-191,-5-5-49,-5-11-68,-1 10 22,-9-7-11,-4 10-22,-12-3-17,-18 6-56,4 10-34,0 5-240,13 9-583,18 5-1350,7 5-7596,31 7 7541,-7-6 0,9-2 0,-22-9 0</inkml:trace>
  <inkml:trace contextRef="#ctx0" brushRef="#br0" timeOffset="39644">13289 4889 19507,'0'-3'4878,"0"1"-4116,0 2-757,20 17-16,5 23 5,6 0-27,-2 14-90,-12-5-2264,-11-11 1,-3 2 2185,2 23 61,-12-12 0,-3-3 743,-7-10-491,-4 6 179,10-34 113,7-26-158,2-8-16,7-22-17,4-4-112,2 7 3240,6-7-3302,4 4-123,3 3-342,6 4-67,-8 22-1255,10 8-8083,8 10 7413,-10 0 1,-1 3 0,-24-2 0</inkml:trace>
  <inkml:trace contextRef="#ctx0" brushRef="#br0" timeOffset="39985">13912 5205 20414,'4'0'4531,"-1"0"-3511,-3 0-511,67-68-237,-46 43 0,1-2-1410,7-5 0,4-4 0,-3 1 1238,-5-2 1,-4 1-37,-3-1 1,-1 0 132,-2-4 1,-2-2-159,-3-3 1,-2 0 2,-1-1 0,-4 1 25,-3 2 0,-3 3 379,0 5 0,-2 3-250,-8-11-135,3 22-50,3 15 1899,-5 27-1888,-1 12-19,2-2 0,0 3-69,0 7 1,0 2 68,0 9 0,0 1-6,2-9 0,2 3-27,0 5 0,0 5 0,2-5-6,1-8 0,2 1-128,0 1 0,0 6 0,2 1 0,2-6-483,5 7 1,3-2-167,-1-4 1,2 1 0,1-4-2392,7-1 1,2-6 3203,15 14 0,-15-26 0,-11-15 0</inkml:trace>
  <inkml:trace contextRef="#ctx0" brushRef="#br0" timeOffset="40177">13858 5140 23293,'5'-52'700,"0"1"0,3 3 1,7 6-640,7 18 1,6 4-524,2 1 1,2 1 435,3 3 1,1 2-199,1 1 0,1 2-793,0 3 1,1 2 1016,1 2 0,-1 1 0,5 1 0,-8 1 0</inkml:trace>
  <inkml:trace contextRef="#ctx0" brushRef="#br0" timeOffset="41301">15712 5402 20615,'26'-48'760,"-1"-1"1,0 1 0,-2 5 0,-1 1 0,-6 1-476,-11-12 1,-6 2-2032,2 1 1,0 2 1848,-1 8 1,0-1 39,-1-11 0,2-2 96,-1 0 0,2 0-97,-1 2 1,1 0 391,1 0 0,1 5-315,0 0-174,-1 23-40,-3 22 23,-5 40-11,-3 18-18,1-7 0,-1 3-5,2-11 0,-1 3-5,1 8 0,-1 4 0,2-1-144,1-12 1,1-2 0,1 2 64,-2 18 0,0 4 1,2-2-677,1-12 0,1-2 0,1-3 643,1 9 0,1-3-382,7 8 1,2-6-1068,8-2 939,5 4 686,-9-37-1700,-11-28 1266,-4-1 101,-22-35 353,3 16 148,-10-9 1,-3-2-4,-3-1 316,8 10 0,-5-5 1,2 2-185,2 4 1,0 0-7,-12-13 0,0 0-36,11 10 0,3 2-45,3 2 1,3 0 77,-6-24-184,19 3-112,13 13-20,15 10 0,7 1-31,0 8 1,4 2 887,18-8 1,5 1-897,0 5 0,0 4 14,-11 3 0,3-1 3,8-2 1,5-3 0,-7 2-322,-14 4 1,-2-1 319,6-1 0,4-1 0,-4-2 17,0-5 1,-5 0-3,10-6-296,-4-5 0,-4-1 391,-15 6 853,10-20-550,-29 33-230,-2-1 483,-10 17-584,-5 15 1493,-8 20-1504,-7 20-45,12-20 0,0 3 121,0 5 0,1 1-135,0 4 0,1-1-11,3-10 0,-1 1 11,-2 12 0,1-2 8,2 5-25,1-19 0,3-4 104,8-4 56,6-15-29,11-20-38,11-13-56,-2-4 36,-5 0 0,1-1 25,10-10-51,-13 11 1,0 1 45,5-6-68,-12 14 706,-5 8-734,-7 9 20,9 16-9,1 3 1,12 12-1,4-5-10,6-5 16,5-9 17,2-7-11,-10-8 11,10-11 11,-20-6 39,6-12 40,-15-3 0,-6-4 50,-3 0 33,-2 2-100,-3 9 46,0 3-147,0 11 0,0 3 0,-2 9 0,0 16 0,-3 14-169,1 17-579,6-11 0,1 1-450,5 17 1198,6-9 0,2-4 0,-5-16 0,9 10 0</inkml:trace>
  <inkml:trace contextRef="#ctx0" brushRef="#br0" timeOffset="43112">18715 5132 10422,'4'0'9802,"0"0"-7898,-4 0-655,54-79-1534,-37 46 635,4-5 1,4-9 0,-8 5 176,-11-11-311,-3 16 0,-3 0 261,-13-14-320,-18 16 0,-23 17-96,17 17 1,-4 5-17,-8 5 0,-3 4-900,-5 6 1,1 3 860,11-3 0,0 2-6,6 2 0,0 3 0,6 0-217,5 0 1,4 2 216,-8 11 0,7 0 6,16 6 97,24-17 0,10-5-98,2-9 1,5-5-3,17 6 0,4-4-424,0-10 0,2-5 415,1-4 1,0-4-1,-1-5 0,-2-4 23,-3-4 0,-3-4 502,-4-3 0,-4-3-500,-3-3 1,-5-3-1,-3-3 1,-3-2-180,-4-3 0,-2-1 190,-2-1 1,-2-1 11,-3 1 0,-2 1-38,-1 4 1,-3 2 70,-2 7 1,-1 4 992,-5-16-990,-3 22 647,-5 16-731,-5 19 1006,-3 16-1028,-5 23 19,10-16 1,2 4 16,-1 16 1,2 0-291,3-13 0,2-1 254,1 19 0,4 0-28,5-16 0,2-2-65,2 11 1,3 1-59,5-2 0,4-2 0,3-4 0,4-3 30,4-7 1,3-5 44,2-6 1,3-7 66,0-6 1,2-6-27,-2-6 1,-1-5 95,-2-3 1,-3-4 16,-4-3 1,-3-2 8,-5-3 0,-2-1 58,11-28 1,-9-3 117,-5 0-157,-8 20 23,-6 5-62,-11 25 12,-11 7-34,-16 15-17,6 3 0,-1 3-6,-14 12 88,11-6 1,3 0-94,4 1-99,8-2 1,3 2 98,6 7 5,11 9 1,19-22 10,14-12-5,9-13 12,4-11 21,0-12 12,-4-8 635,-7-5-546,-8-1 17,-9 1 6,-8 4 333,-7 10-378,-6 8-62,-8 11-33,0 6-17,-12 13 5,3 7 7,-2 10 10,5 6-33,6 3 0,12-1-12,10-1 1,12-8 27,14-7 7,8-10-4,-14-15 0,1-3 4,13-5-1,7-15 3,-26 5 0,-1-3 2,-4-1 1,-1-2-165,10-10 1,0-8 154,-7-1 1,-1-5-1,-2 3-1340,-1 0 0,-1 0 1336,0 1 1,-1-3 0,-1 3 7,-2-5 0,-3 3-129,-3 12 0,-1-3 149,0-5 1,-1-5 0,-1 4 7,-3 6 0,-1 2 20,-2-15 0,-1 4-42,-4 9 39,-8 16-28,-2 29 0,-19 28-23,-1 19-262,10-10 1,2 4 253,7-9 0,2 1-8,-1 20 0,2 3-9,4-6 1,2 3-56,2-1 0,0 5 1,2-4 587,0 2 1,3 0-658,2-9 0,1 3 1,2-6-140,4-6 0,1-3-112,2 6 1,0-1-4,0-10 0,-1-3-588,7 12-324,-6-23 546,-3-20 546,-4-9 1433,-3-11-1344,-12-20 258,-7-3 33,2 10 1,-1-2 296,-6-3 1,0 0-106,2 6 1,1 2-193,1 0 1,0 2 458,-12-15-44,11 10-325,2 4-201,10 4-74,21 12 1,5 6-79,33 3-1436,-9 3 0,1 0 1492,-8 0 0,1 0-11,8-1 0,5-1 0,-5 0-408,-4-1 1,-1 0 463,8-2 0,-1 0-166,-6-3 0,-4-1 177,18-10 5,-25 7 1,0-2 84,15-12 62,-19 3 5,-20 4 2697,-24 8-2500,-34 5-208,9 6 50,1 5 0,0 4-33,-6 9 608,14-5 1,1 4-755,-13 19-28,19-9 586,9 2-535,22 4-68,13-6 6,20 12 11,0-17 11,22-5 36,-23-17 1,-1-4 14,17-1 24,-15-6 1,-5-5 188,-5-10-91,-2-1 382,0-14-404,-16 21 118,6-16 0,-11 19-99,0 1-181,-3 9 0,-1 5 0,-3 10 0,-1 11 0,0 15 0,1 14-52,5-5-541,9 17-718,7-11-3605,-5-15 1,1 0 4556,6 11 0,-4-11 0,-13-25 0</inkml:trace>
  <inkml:trace contextRef="#ctx0" brushRef="#br0" timeOffset="43247">21248 5031 27141,'-46'-35'-2278,"10"6"0,33 31 1</inkml:trace>
  <inkml:trace contextRef="#ctx0" brushRef="#br0" timeOffset="51709">798 6615 23663,'-23'-32'252,"18"4"-196,54 15-73,-10 4 0,4-1-1280,12-2 0,4 0 1063,-15 3 1,1 0 0,0 0-275,1 0 0,1 0 0,-1 0-521,-1 1 0,0-1 0,-2 1-3887,16-3 1,-5 0 4488,-15 4 1,-4 0 0,6 0-1,-31 5 1</inkml:trace>
  <inkml:trace contextRef="#ctx0" brushRef="#br0" timeOffset="51985">1231 6489 16157,'-3'-3'5870,"0"1"-3641,3 2-2173,-25-23 39,20 25 6,-13-10-28,30 37-34,9 11-56,5 13-59,-11-22 1,1 2-694,1 4 0,1 1 170,2 3-1,0 0-756,1 0 1,1 0-2414,1-3 0,-1-2 3769,-3-6 0,-2-4 0,2 0 0,-13-18 0</inkml:trace>
  <inkml:trace contextRef="#ctx0" brushRef="#br0" timeOffset="52417">1776 6797 17316,'0'-5'6369,"0"1"-5025,0 4-1249,-32-17 12,23 31-51,-23-6-28,33 40-28,3 7-90,6 4-507,4 1 132,6-3-422,4-10-171,3-12 33,4-16 627,-6-9-179,14-23 717,-10-6 314,11-19 330,-12-4 180,-6-4-35,-7 0-94,-8 4 247,-4 8-511,-5 10-68,-3 9-307,0 9-168,1 4 22,1 8-50,-1 9 28,0 26-22,-1-6-9,3-4 0,-1 1-41,-1 22-274,1-18 0,-1 2-71,0 2 0,0 2-2124,-1 9 1,2 0 2260,0-14 0,0-2 0,1 25 0,2-40 0</inkml:trace>
  <inkml:trace contextRef="#ctx0" brushRef="#br0" timeOffset="52959">2440 7043 23657,'0'-7'2795,"0"2"-2515,0 5-185,0 0-11,-13-15 56,3 50-73,-10-11-47,12 14 0,3 4-575,-3 16 560,3-16 1,-1 1-12,0-3 1,0 1-15,-2 12 1,0 3-60,-1 6 1,1-1 30,3-14 1,0-3 24,1-4 1,2-4-73,3 1 78,0-26 0,3-3 28,1-26 1,1-8-7,-1-10 23,-1-21-28,-4 26 0,0-2-284,0-11 0,0-4 309,1-11 1,-1 0-699,2 8 0,-1 3 681,0 3 1,2 2 8,0 7 0,2 3-172,9-20 158,-3 21 0,4-1-12,8-2 1,3 3 8,-2 8 0,2 3-6,6 0 1,0 5 5,20 7 0,-13 11-22,11 27 16,-27-6 3,-5 2 0,-3 4 9,-10 26-6,-3-9 6,-22 13 5,-13-26-6,1-11 1,-4-1 75,4-6 1,-1-3-93,-8 0 0,2-3 1874,-8-3-2199,4-10-436,22-5-6258,6-17 7030,15 3 0,3 2 0,3 10 0</inkml:trace>
  <inkml:trace contextRef="#ctx0" brushRef="#br0" timeOffset="53610">3018 7007 25573,'-20'43'1002,"18"-15"-935,30-40-27,14-9-7,-11 1 18,6-10 44,-9-7-6,-3-1-27,-6-4-6,-15 14 17,-8 6-45,-1 9 39,-10 4-61,1 7 10,-9 6 35,0 9-12,-2 9-17,5 0 6,-5 24-16,14-3-10,3-12 1,3 2-25,5 25 5,11-6-5,4-15 5,34-3 6,-1-23-227,-11-4 0,1-3 232,-5-7 1,-1-3 5,-1-1 0,-1-3 11,23-17 12,-7-7-34,-15 4 47,-14 2 0,-2-2-2,-2-4 64,-4-5 0,-3-2 137,-3-4-100,-3-9 150,-4 13 131,-2 8-416,-2 2 0,3 10 436,2 12-436,2 9 0,1 10 0,6 10 0,4 19 0,8 15-355,-8-21 0,2 1 355,-1 3 0,0 2 0,0 2 0,-2 0-23,-2 1 0,-2-1-221,-4 0 1,-3-1-272,-5-2-1,-5-1-725,-6-2 1,-3-2-3885,-20 14 4493,15-24 1,0-4 0,5-6 0,-1 0 0</inkml:trace>
  <inkml:trace contextRef="#ctx0" brushRef="#br0" timeOffset="54085">914 7913 17630,'-47'4'1381,"1"0"1,2 0 0,11-1-732,25-2 112,28-1-485,8-2 0,8-2-76,15-1 1,7-1-822,-9 0 0,2 0 0,3-1 676,-7 1 0,2-1 0,0 1 0,-1 0-385,7-2 1,-2 1 0,6-1 369,-7 1 1,6-1-1,1-1 1,0 1-1,-4 0-589,0 0 1,-3 1 0,0 0 0,3-1 547,4 0 0,5-1 0,0 0 0,0 1 0,-3-1-7,4 1 0,-1 0 0,-3 0 0,-2 1-1,4-1 1,-3 0-1,2 1-295,-5 0 0,3 0 1,-1 1-1,-6 0 194,-7 1 1,-4 1 0,2-1 32,13-1 0,2 0 0,-5 0-439,-3 1 0,-5 1-604,-9 0 1,-3 1 1118,18-1 0,-27 1 0,-9 3 0</inkml:trace>
  <inkml:trace contextRef="#ctx0" brushRef="#br0" timeOffset="54703">4299 6573 15401,'-11'-2'5489,"2"1"-4369,9 1-251,0 0-466,-61 43-134,38-11-177,-11 1 0,3 3 48,24 8-11,13-4 56,8-6 33,12-9-10,5-9 55,3-7 17,0-13 6,-2-9 16,-6-11 23,-5-8 28,-8-6-73,-6-3-106,-10 2-40,-6 3-78,-4 11 17,-11 3-84,6 14-34,-8-1-45,6 15-223,0 8-589,2 12-1255,5 13-4654,6 8 6811,9-4 0,1-15 0,1-13 0</inkml:trace>
  <inkml:trace contextRef="#ctx0" brushRef="#br0" timeOffset="54993">4389 7128 23780,'-14'43'119,"-1"1"1,2-5 0,7-6 59,22-17 179,1-5 202,2-5-50,-1-11-112,-1-6-79,-3-11-67,-1-7-61,-3-3-79,-3-1 39,-1-2-123,-3 14-107,-2 0-1102,-2 17 1181,-6 6 0,4 0 0,-4 3 0</inkml:trace>
  <inkml:trace contextRef="#ctx0" brushRef="#br0" timeOffset="61820">2947 8833 17412,'16'-46'1135,"0"0"1,0 1-1,4-13 1,-3 11-458,-5 22-381,-8 18-196,-2 11 100,-6 19-16,-7 23-106,-1 0-18,1-11 1,-2 3-1725,0 4 1,-1-1 1665,3-7 0,1 1-1,-3 12 1,2-1-171,5 14 185,0-5 5,6-12 74,2-22 38,0-15 454,2-3-498,-2-9-12,8-26-67,-4 6 34,10-35 5,-3 9-25,-5 20 1,-1-3 52,1-3 1,-1 1 49,2-21-38,-3 9 3405,-6 19-3344,-2 16 184,0 2-363,0 9 22,-1 19 28,1-3-16,-1 25-62,-1 10-3515,1 6 3318,3 0-1661,4-18 1,2-2-1678,3 1 3099,8 25 0,-11-44 1,0-1-1</inkml:trace>
  <inkml:trace contextRef="#ctx0" brushRef="#br0" timeOffset="62180">3578 8916 21607,'-49'12'819,"1"-1"1,-1 1 0,11-2-344,25-5-112,-2 0-230,14-4 180,11-1-179,8-1-74,17-2-10,9 0-12,6-1-3403,-1 0 3381,-14 1-6,2-3 51,-5 0-23,0-2-6,-9 2 12,-10 3-6,-12 2-594,0 1-1511,-6 0 2914,-1 4 0,0-3 0,0 2 0</inkml:trace>
  <inkml:trace contextRef="#ctx0" brushRef="#br0" timeOffset="68573">4885 8928 15496,'1'-8'5870,"-1"2"-5246,6-27 1,1-5 227,-4 15-628,4-16 0,-2 5-135,-5 28-83,0 8 27,-2 12-5,-2 12 6,-3 15-12,-2 10-16,-2 4-6,-1 2 0,3-15 34,-5 12 5,5-26 78,-4 6 158,5-22-6,3-8-141,0-13-4,1-9 10,0-14-5,3-12-33,1-12-332,3 23 0,1-1 261,2-3 0,2-1-3,3-2 1,2 1 5,2 2 0,3 0-9,1 4 1,2 2 5,0 4 1,3 3-1620,6 3 0,1 3 1594,11-2-1071,-5 12 1,-2 4 1076,-3 7-18,27 13-5,-26 8-1253,3 28 1247,-17-13 699,-13-7 1,-6 1-683,-17 15 3,4-18 1,-3-1 7,-5 0 1,-2-1 2,-1-4 1,0-2-4,-20 14 51,8-16-11,14-10 2203,3-13-2214,12-6-6,0-10 6,8 5 16,8-4-61,5 10 3334,9 0-3306,9 5 253,17 7-281,-1 7 5,1 3-10,-1 11 10,-15 0-11,0 11 6,-18 4 11,-23 2 0,-33 7 0,5-16-173,4-13 0,-1-2 106,-16 0-73,13-9 0,0-2-230,-21-1 95,6-9-783,18-12-1407,19-10-5863,11-11 8328,14 2 0,1 11 0,-1 10 0</inkml:trace>
  <inkml:trace contextRef="#ctx0" brushRef="#br0" timeOffset="68956">5648 8896 15692,'10'3'4084,"-2"-2"-2483,-8-1-452,0 0-623,9 64-151,-8-29-252,3 8 1,-1 1 217,-5 0-212,0-17 62,3 0 94,3-19 169,4-1 168,10-9-420,6-9-135,5-2 39,10-14-16,-2-1 39,11-10-40,-22 13 1,0 0-29,7-9 85,4-15-34,-21 19 34,0-3 38,-8 6 1,-7 11-157,-3 8-22,-9 5-12,3 5-111,-10 9-365,3 2-2162,0 16-5276,5-5 7072,8 3 0,2-15 0,3-5 0</inkml:trace>
  <inkml:trace contextRef="#ctx0" brushRef="#br0" timeOffset="69455">6361 8656 25926,'-6'-24'173,"-1"49"-159,4 5 0,1 5-11,-3 16 0,0 3 2,-2-5 1,-1-3-432,2-8 1,-1 0 422,-5 11 1,0-2 35,2 5-22,3-20 1,1-2 279,3-4-230,3-15 233,0-6-76,7-20-122,2-4-12,9-19 11,1-5-39,-3 7 523,6-6-461,-4 13 5,6-5-106,-6 15-34,1 6 23,-2 13-17,-4 4-6,8 9 28,1 11 0,-1 4 0,-1 9-22,-12-2 0,-8-7-45,-24 18-11,-8-15-154,6-8 0,-3-3 14,-27 6-190,-2-7 72,13-11-1076,0-5 1401,21-17 0,5 10 0,10-10 0</inkml:trace>
  <inkml:trace contextRef="#ctx0" brushRef="#br0" timeOffset="69947">6790 8645 26318,'38'47'310,"-24"-7"1,-9 3-264,-11-8 1,-5 0-712,-1 17 1,-1 0 682,1-11 1,1-1-23,0-3 0,2-2 15,-4 15 444,2 2-467,9-27 245,-1 5-72,3-19 73,0-7-139,4-18 38,7-12-95,0-3 744,9-11-744,-4 13-22,7-6 0,5 4-6,-5 8 34,20 0-45,-19 12 22,35 1-27,-23 17-7,15 8 7,-15 11-29,-7 5 12,-11 4-6,-15 3 11,-20 2-11,-17 1-11,-2-11-68,3-12 1,-2-3-308,-17-1-354,14-6 1,-1-2-843,6-6 0,2-3 1610,-22-4 0,22 0 0,15-1 0</inkml:trace>
  <inkml:trace contextRef="#ctx0" brushRef="#br0" timeOffset="70962">7428 9412 25029,'29'-56'701,"-5"11"-539,0-2-106,-3 4-868,-6 7 1,1-2 828,-1-2 0,-1-2 2,1-6 1,0-2-9,0-5 1,-1-1-10,-1-4 1,-2 0-388,-3 3 0,-1 1 421,-3 6 1,-1 4-1,-4 10 1,-2 3 572,-2-6-598,-2 21-17,-1 15 18,-5 32-1,2-3 0,1 6 0,0 5-11,3-3 0,0 1 268,0 1 1,0 2-284,1 2 0,0 4 0,1-2 93,0 3 1,1 1-115,-1-4 1,2 3-1,0-3-51,3 5 1,3-2-258,3-6 1,4-3 35,21 19 139,0-21-149,-1-21 1,2-6 166,14-9 123,-10-2 0,-1-5 33,-5-4 1,-2-3 25,1-3 0,-1-1 14,0-2 0,-2 0 67,20-20 296,-9 6-184,-15 12 840,-11 13-969,-7 6 444,-9 10-511,-4 11-23,0-3 251,-2 13-250,10-10 5,6 4 17,9-4-5,10-3 10,9-6 12,5-6 33,0-9 18,-2-6-24,-6-11-16,-7-8 0,-6-7 23,-6-3-18,-5 8 152,-9-3-73,-7 19-45,-10-1-44,-6 18-12,-8 15 11,-4 11-5,-3 14-6,3 10-33,6 6-23,11 3-420,10 2 129,19 0-801,18-3-555,-5-28 1,5-2 1663,8 2 0,0-4 0,6 4 0,-1-6 0</inkml:trace>
  <inkml:trace contextRef="#ctx0" brushRef="#br0" timeOffset="71480">9455 9097 24587,'15'-43'367,"0"0"1,-1 3 0,-10 10-228,-25 22-56,-6 6-11,-12 18-56,12-1 11,-10 22 0,18-1-11,1 14-23,8 3-5,12 0 17,15 0 5,16-6-6,14-4-2,-21-25 0,1-1 19,22 11-10,-11-5-1,-15-4 0,-13-2-22,-17 0 11,-16 0 0,-20-1-28,-17-1 11,8-5-36,11-5 0,0-3-255,-11-6-284,16 1 1,4-4-5004,-1-15 5595,18 0 0,12 6 0,6 7 0</inkml:trace>
  <inkml:trace contextRef="#ctx0" brushRef="#br0" timeOffset="71863">10008 9129 19680,'1'-5'3624,"0"2"-1949,-1 3-1451,-60 26-101,31-1-93,-9-1 1,3 2-2,16 16 10,9-1 0,13-4 29,10-6 10,12-8 40,18-7-74,-12-8 35,16-7 44,-13-15-56,-6 2 101,2-16 34,-20 2-17,-1-10-12,-16-14-55,-6 9-68,-7 3 23,-5 12-56,0 14 0,-8 3-107,-4 9-173,9 8-34,7 2-857,14 9 135,9-7 1019,24 16 0,-16-18 0,15 6 0</inkml:trace>
  <inkml:trace contextRef="#ctx0" brushRef="#br0" timeOffset="72197">10258 9106 26620,'35'-28'22,"22"36"-16,-28 18 0,-2 9-1538,7 4 0,-2 0 1532,4 12 176,-22-20 0,-4 0-210,-11 20 28,-12-15 1,-6-1 13,-1-9 1,-3-3 288,-1 0 0,-4-6-230,-29-11-39,31-13-11,-13-19 1603,28-8-1597,4-14-12,16-7-34,8 21 1,3 1-39,14-12-121,-3 15 0,4 2-928,21 0-761,-12 10 1,4 1-3046,-2 6 1,-2 2 3236,-7 1 0,-4 2 0,11 2 0,-37 4 0</inkml:trace>
  <inkml:trace contextRef="#ctx0" brushRef="#br0" timeOffset="72547">10869 9414 19285,'26'-39'91,"0"0"1,0 0 0,-3 2 0,0 0 0,-3 2 1160,-5-1 0,-1-1-1216,3-21 1,-1-2-15,-5 14 1,-2 0 480,4-9 1,-2-2-454,-1 0 1,-3 3 538,-2-2-472,2-7 2774,-7 40-2885,-2 18 5,-8 31-5,3-4 2,-2 13 0,2 3-2,0 11-9,3-4 0,2 5-949,1 6 0,2 1 941,2 2 0,1 0 8,0-2 0,2-2-140,5 4 1,3-5-113,-4-18 0,0-2 11,2 6 1,0 1-2261,-2-3 0,-1-4 729,-3-4 1438,5 15 1,-9-36-1,1-1 1</inkml:trace>
  <inkml:trace contextRef="#ctx0" brushRef="#br0" timeOffset="72707">11077 9288 19944,'-6'-5'4867,"0"1"-4369,6 4-301,-40-70-175,45 41-39,-21-11 0,7 1-398,40 23 1,14 8-2913,7-3 0,1 2-1589,-4 0 1,0 1 4445,3 0 0,-8 3 0,-20 2 0,-11 0 1</inkml:trace>
  <inkml:trace contextRef="#ctx0" brushRef="#br0" timeOffset="73696">2689 10224 16465,'0'-4'4755,"0"0"-2643,0 4-1882,15-36-90,-9 31 0,11-26 5,-14 42 40,-2 3-28,-13 8-62,-11 6-56,-17 3-5,-8-4 28,2-9 27,9-13 29,13-18-12,13-15-55,8-3 47,7-2 0,4-1-3,10-16-59,-4 14 1,3 1 19,16-9-28,-6 15-17,10 10 1,-10 16 4,11 11-27,-8 17-1,-7 17 19,-10 14-7,-15-21 0,-7 3-623,-5 5 0,-6 2 617,-10 7 1,-5-1-494,7-13 1,-1-1-1,-2 0 499,-1-1 0,-2 0 0,0-3 7,0-2 1,1-2 0,1-2 6,-4 1 0,0-4-16,0-8 1,3-7 96,6-8 230,-9-25-129,28-5 951,5-15-1063,13 7 1572,11 6-1633,10 9-1,13 9-39,13 9-79,-22 7 1,0 2-126,4 1 0,1 2-463,0 1 1,0 1-2160,0 1 0,-1 0 2843,-5-2 0,-2-1 0,8 2 0,-18-5 0</inkml:trace>
  <inkml:trace contextRef="#ctx0" brushRef="#br0" timeOffset="73865">3187 10488 22105,'-1'-6'2829,"-1"2"-2868,2 4-1451,48-31 1490,2 15 0,-21-1 0,-1 1 0,10 8 0</inkml:trace>
  <inkml:trace contextRef="#ctx0" brushRef="#br0" timeOffset="75209">5222 10376 15608,'-13'-43'1867,"0"1"0,-6-3 0,-3 9-1133,-6 18-269,-15-1-151,2 19-57,-3 14-156,8 2-6,9 5 1,0 5-40,-6 19-316,11-12 0,2 4 263,9-5 0,4 0 5,3 0 0,3-1-2,6 16-6,12-16 0,3-2 22,9-1 17,10 0 1,5-2-12,13-1-23,-22-11 1,0 0 5,22 7 144,-18-2-116,-9-1 23,-23 4-17,-36-3-6,-28 2-28,17-9 0,-2-1-442,-5 1 1,-2-1 441,0-1 0,0-2-17,4-1 1,2-3 21,6-1 1,3-3-392,-17-10-1048,18-7-6267,15-6 7690,14 1 0,4 10 0,4 4 0</inkml:trace>
  <inkml:trace contextRef="#ctx0" brushRef="#br0" timeOffset="76348">5479 10819 23321,'32'-3'431,"1"1"0,25-8-173,-28-11 5,-4-6-128,-9 4 223,-1-19-156,-11 10-23,1-15-39,-9 6 118,-5-1-157,0 13 44,-6 2-61,3 21-44,-9 5-24,-8 16 1,-10 12 17,-6 16-23,21-17 0,1 2-8,2 3 0,2 2 2,5 2 1,3 0-170,4 2 0,5-1 167,7-1 0,5-1-6,4-3 0,5-3 14,6-3 1,3-4-7,6-5 1,2-3-1,3-4 1,2-4-6,0-6 0,1-4-345,-2-3 0,0-4 370,-4-4 0,-1-5 6,-3-1 0,-1-4 8,-2-4 0,-2-2 11,0-4 1,-2-2-7,-1-6 1,-1-3-517,-1-7 0,-3-4 505,-6 16 1,-2-1 0,-1-2-5,0-1 1,-1-2 0,-1 1 16,-1 1 1,-1 0 0,-2 2 73,2-15 1,-4 3 10,-5 13 1,-2 4 47,-12-11-100,-9 26 238,-3 18-322,-1 22 16,0 21 420,8 7-423,8 10 1,3 6-333,5-7 1,2 1 317,-1-1 0,1 4 1,1-1-3,3-7 1,2 0-1,1-1-9,0-1 1,2 0-1,0-3 6,3 6 0,3-1-384,10 9 0,4-4 367,-8-24 0,2-2-11,7 8 0,1-3-40,11-7 127,-4-17-171,-1-19-12,2-14 107,-6-2 25,-8-2 1,0-2 7,6-16 6,-10 14 1,0 0 10,2-14 1691,-9 10-1657,-8 8 913,-8 7-891,-1 5-11,-3 6 1,1 3-18,3 3-39,1 2 0,2 1-27,1 2 4,1 4 24,0 4-1,3 5-17,3 2-22,4-2 28,1-2 23,0-4-12,-1-3 11,-1-2-39,1-2 6,4 0 34,3-2-35,2-1 24,3-2-1,0-3-6,1-2 18,-2-2-18,-3-1 7,-6-2 16,-5-1 0,-5-6 5,-6-3 1,-2-5-12,-2 2 6,-1 5-5,0 8 16,-2 7-22,-5 10-17,-7 8 11,-10 14-17,-8 14 12,6-2 2,9 1 1,2 0-15,1 4-36,4 7 0,5 1-109,16 4-124,5-16 1,6-1-688,8-12 0,4-4-707,23 9-3247,-14-18 1,0-4 3024,1-2 0,0-1 0,-26-5 0</inkml:trace>
  <inkml:trace contextRef="#ctx0" brushRef="#br0" timeOffset="76856">7565 10624 21719,'0'-5'3411,"0"1"-2347,0 4-767,-60-55-73,24 47-151,-7-16 0,-1 7 11,-4 47-23,3 15-695,24-17 0,1 2 625,2 4 1,2 2 2,1 3 1,2 0-7,1 2 1,2 0 0,2-2 0,4 0 0,5-5 0,3-1 381,6 11-566,40-10-6,2-28-154,-11-8 1,2-4 316,0-6 0,0-6 36,3-4 0,0-4 11,1-3 1,-1-2 5,0-4 0,-1-2 5,1-4 1,0-2-5,-15 11 0,0-2 0,-1-2 7,7-12 1,0-3-1,-3 0 13,-5 6 1,-2 0 0,-1 1-8,-1 0 0,-1 0 0,-3 1 100,1-10 1,-6 4 44,-9 16 1,-2 3 179,6-32-95,-15 22 477,-7 21-679,-14 19-33,5 8 5,-14 27-17,9 17-547,8-12 0,1 5 536,0 8 0,1 4-17,2-6 0,0 3 0,2-2 0,-1 3 1,1 1-1,0-6 0,1 4 0,2-3-1384,2 14 1,2-4 1159,-1-10 1,2 1-295,3-8 1,2 2 0,2-5-1024,2-8 0,4-5-3172,4 3 0,3-3 4730,15 0 0,-10-18 0,-10-10 0</inkml:trace>
  <inkml:trace contextRef="#ctx0" brushRef="#br0" timeOffset="77230">7879 10905 18784,'-48'-25'427,"-1"1"1,2 1-1,14 1 1777,32 4-2058,19-1-113,10 1-1442,15 7 0,4 2 1421,12 0-7,-19 3 1,5 0-1,-1 0 266,4 0 1,-1 1-269,0-1 0,2-1 0,2-1 1,3-2 0,-5 1 7,-6 0 0,-2 0-8,18-4 0,-2 0 25,-23 4 0,-5-2 822,11-10-637,-8 1-11,-12 1 504,-22 5-505,-3 8 3251,-14 0-3155,-2 5 709,-11 8-877,-2 5-6,-2 23-89,15-8-62,0 26 17,15-10-1694,5-10 1,2 1 1665,2 13-140,12 13-729,9-19 309,-3-8-1591,15 0 2190,-8-25 0,-8-2 0,-4-5 0</inkml:trace>
  <inkml:trace contextRef="#ctx0" brushRef="#br0" timeOffset="77423">8843 10439 15615,'-11'-42'136,"-1"-1"0,4 5 1,0 11 2325,5 24-2518,4 7-459,12 21 123,0-7-453,6 6 0,3 2-6313,11 6 7158,10 10 0,-20-22 0,-12-10 0</inkml:trace>
  <inkml:trace contextRef="#ctx0" brushRef="#br0" timeOffset="77806">9241 10565 25926,'-39'18'82,"1"0"1,-1 0-1,-14 7 1,13 2-77,27 13-18,9 0 18,13-3 5,12-6-22,2-10-6,28-3 23,-10-11 11,8 1 11,0-13 22,-22-6 84,9-8 85,-20-6 27,-6-5-16,-11-7-135,-4 5 123,-16-18-111,-2 19-46,-14-9-55,-3 22-23,-2 10 6,10 9-123,-5 16-135,21 5-314,1 13-520,27-2-566,17-5 543,6-10-2801,23-5 3079,5-11 0,-21 0 0,-1-3 0</inkml:trace>
  <inkml:trace contextRef="#ctx0" brushRef="#br0" timeOffset="78130">9800 10608 27286,'-15'30'34,"-1"0"0,-9 27-23,20-16-17,3-3-5,4-11 11,0 0 28,0-16 95,1 1-56,4-18-50,1-3 39,14-16 39,8-5 45,15-12-20,-14 18 1,1 1-256,-4 4 1,0 3 168,24-11-1,-6 18-33,-10 7 0,7 9-28,-4 4-44,-5 11-264,-9 4-796,-9 3-3236,-12 2 3612,-10-4 1,1-11-1,-1-7 1</inkml:trace>
  <inkml:trace contextRef="#ctx0" brushRef="#br0" timeOffset="78789">11713 10674 22004,'13'-55'851,"-1"0"1,-2 5 0,-8 7-444,-19 7-94,-16 14-78,-13 11-130,5 11-5,7 8 0,-1 3-45,-10 14-200,15-5 1,1 3 160,-2 25-6,15 7-11,22 6-3,3-29 0,5-1-8,15 18 2,4-13 1,4-2 8,-8-12 0,1 0-9,11 9 1,1 0 8,-12-9 0,-4-1 17,9 14 83,-25-8-72,-28-7-16,-23-7-1,-21-6-300,24-4 0,-1-2 300,-2-2 0,-1-2-3,3 0 1,0-2-18,5-3 1,2-1-129,-19-11-327,17-2-832,15 2-2524,23 0 3820,31-2 0,-14 10 0,12 0 0</inkml:trace>
  <inkml:trace contextRef="#ctx0" brushRef="#br0" timeOffset="79146">12282 10653 25394,'-50'38'115,"-1"1"1,6-3 0,9-1-88,20 14-23,12-4 18,15-7-12,12-9 0,13-9 40,3-11 21,0-7 52,-6-12 16,-7-7-6,-7-11 17,-7-8-3380,-4-8 3391,-5-6-238,-5 2 250,-3 7-40,-6 9-83,1 13-6,-8 5-79,8 11 3151,-5 1-3649,10 11-1938,12 13 639,2-2 1831,23 17 0,-20-25 0,8 5 0</inkml:trace>
  <inkml:trace contextRef="#ctx0" brushRef="#br0" timeOffset="79830">12479 10783 25343,'10'-46'388,"0"0"1,-2 5-1,3 9-349,11 21-28,-4 9-5,26 14 11,-3 13-12,-14-7 1,1 2-267,-2 4 1,-1 0 260,-4 1 0,-2 2-17,8 27 23,-16-3 112,-16-6-141,-10-12 57,-7-15 11,0-11 39,5-15-28,7-1 504,3-24-476,6 7-68,4-15 7,7 6-68,13 0-129,14 2-178,13 3 80,-20 17 0,1 2-84,2 2 1,0 2-569,5 2 0,-1 1-51,11 1-1551,6 9-342,-31 5 924,1 7 1446,-8 5 1501,-6 9 1170,-5-5-862,-3 0 957,-1-8-565,0-9-169,0-1-828,0-6 571,3-3-1036,2-9-129,9-5-67,9-12 33,11-8 25,-9 6 1,2-2-40,-1-2 1,-1-1-493,1-1 0,-1-2 475,0-9 1,-1-1 5,-6 4 1,0-1 46,2-8 1,-2-1 123,-5 2 0,-3 3-89,0-9 38,-16 13-156,-1 35 39,-10 6-21,0 20-35,1 9 0,0 4 0,-8 21 0,11-11 0,-1 6 0,3-5-52,3-8 0,1-1 52,-1 9 0,0 4 0,2-1-37,2 10 0,2-2-86,2 1 0,1-1 33,-1-4 0,4-2-271,8-4 0,2-6-3,2-4-862,23 13-1872,-9-38 3098,14-8 0,-21-2 0,-1-5 0</inkml:trace>
  <inkml:trace contextRef="#ctx0" brushRef="#br0" timeOffset="80024">13446 10626 26637,'35'-29'49,"0"-1"0,0 1 1,-1 2-1,2 1 0,2 6-79,5 10 0,4 6 1,-2 1-1585,11-2 1,-2 0 965,-3 1 1,-3 2 647,-5 0 0,-7 2 0,-10 0 0,8 0 0</inkml:trace>
  <inkml:trace contextRef="#ctx0" brushRef="#br0" timeOffset="81647">2146 11922 17070,'-8'-6'5366,"2"0"-4966,-12-22 1,0-7 8,8 5-281,-10-11 1,6 1 11,24 10-84,12 1-33,17 3-12,-1 6-6,0 10 1,4 4-11,19 3 2,-16 5 0,0 4-22,-8 7 0,-4 4-43,10 22-3385,-17 17 3430,-28-13 1,-10-13 0,-4-1-275,-2-3 0,-4-2 305,-5 7 1,-3 0-144,0-3 1,0-2 179,1-4 0,1-2 100,-19 10 68,12-15 3069,11-14-2963,9-11 741,8-8-993,9-4 417,13-1-473,14 2-44,13 4 38,10 9 29,7 7-34,-27 6 0,-1 2 0,1 2 0,-2 3 5,24 17-5,-13 4 0,-16 2-22,-21 11 28,-22-4-12,0-16 0,-4-1-375,-20 9 375,12-14 1,-4-2-124,-2-2 1,-2-1-220,1-3 1,0 0-87,2-2 0,2-3 434,-20-12 0,35 3 0,-3-7 0</inkml:trace>
  <inkml:trace contextRef="#ctx0" brushRef="#br0" timeOffset="81864">2969 11928 24239,'46'-10'-625,"0"0"1,16-2-1,-40 6 1</inkml:trace>
  <inkml:trace contextRef="#ctx0" brushRef="#br0" timeOffset="82364">4696 11994 20431,'-41'-4'801,"0"1"0,1-1 0,16 0-678,38-2-39,20-5-53,-3 4 0,3-1-509,-3 1 1,1 0 441,18-3 0,5-1-482,-14 4 1,1 0 0,1-1-2241,0 1 0,1-1 0,-1 1 2758,3-1 0,-1 1 0,-4 0 0,19-2 0,-29 4 0</inkml:trace>
  <inkml:trace contextRef="#ctx0" brushRef="#br0" timeOffset="83297">5036 11981 15849,'-8'0'6761,"2"0"-5826,6 0-437,-65-13-240,46 10-225,-18-4 1,6 5-11,25 15-18,3 3 1,0 40-12,1-19-42,0 13 1,-2 4-486,0-18 1,-2 1 445,-4 18 1,-1 1-10,-4-7 1,0-3 61,2-9 1,-1-2 10,-4 4 1,0-2 17,-6 11 55,2-10 29,11-15-1,16-28 0,12-13-38,4-3-1,3 1 0,4-1-28,19-10-299,-11 7 1,3 1 264,-2 2 1,0 2 8,-6 3 0,1 1-31,16-8 1,1 0 406,-16 8 0,-1-2-365,18-10 0,-2-3 6,-18 9 0,-4-1 8,19-20 51,-20 1 33,-13 11 50,-2-4-33,-5 12 264,-6 3-208,0 14-118,-1 1 6,-2 15 587,1 2-582,-5 32-27,2-5-23,-1 21 111,3-19-100,-3 20-16,0-22 22,-4 20-23,5-31 1,0-4 61,5-19 79,1-2 6,3-10-63,6-6-55,2-4 33,20-18-33,-3 6-6,15-11 11,-5 12-34,0 7-5,1 8-22,7 10 11,-15 6 5,10 12 1,-16 4 5,4 7-6,-2-1 0,-7-8 6,6-2 12,-7-11 10,9-3 23,-2-13 11,2-8 45,-2-8 39,-5-6-56,-8 4 235,-2-24 0,-8 15-151,1-8 263,-9 1-212,1 21-68,-4-6-101,4 19-72,2 6-6,1 9 33,5 10 7,9 12-7,2 3-11,4-2 1,3 1-6,14 17-6,-6-5 0,-1 0 0,4 9-214,-13-15 1,-3 1 169,-7 5-236,-8 6 51,-19-8-213,-15-8-359,-15-8-1859,-15-9 262,20-11 2415,-6-8 0,36 0 0,1 0 0</inkml:trace>
  <inkml:trace contextRef="#ctx0" brushRef="#br0" timeOffset="84191">6528 12163 21500,'6'-3'2835,"-1"2"-1664,-5 1-1110,-28 63 23,29-37-28,-11 11 0,6-2 62,31-21-12,6-6-5,2-7-17,-2-8-22,-2-5 22,-6-6 11,-4-6 6,-6-1-6,-7-6-17,-4 0-11,-5 0-11,-9 8 17,-10 7-17,-13 13-45,-6 12 23,-2 11 0,5 11-23,9 6 28,7 7-33,7 4-34,6 2 16,12-1 12,12-6 0,17-12-16,16-12 44,10-10-431,-1-13 414,-4-6-10,-7-10 16,-6-4-12,-5-5 40,-5-2 22,-5-4 12,-3 0-6,-1 2 22,0 5-28,1 6 436,2 7-464,6 7-11,4 6-23,11 16-5,-14-2-22,10 18 22,-18-3-11,2 11 16,-10 1 35,-7 9-46,-7-17-5,-1 6 11,2-21-11,4-2 11,13-10 5,-4-6 12,18-14 22,-4-10 0,10-14-386,-19 14 1,-2-3 371,1-4 0,-1-2 3,0-7 0,-1-3 3,-1-5 0,-2-4 13,-5 8 1,-1-4 0,-1 3-11,0-3 0,-2 0 25,-3 6 1,-1-2 0,-1 5 192,-6-21-201,0 2-51,-5 27 0,-1 27 0,0 13 0,-3 23 0,-1 12 0,7 0 0,1 3-138,1-13 1,2 1 137,4 22 0,5 0 0,2-14 0,4 0 0,4-1 0,3 3 0,-1-3-20,2 2 0,1-1 20,11 10 0,0-2 0,-12-14 0,-1-3-253,12 22-192,-16-21 1,-5-2-1208,-5 1-3322,-1 3-4857,-5-16 9077,0-6 1,0-11-1,-1 0 1</inkml:trace>
  <inkml:trace contextRef="#ctx0" brushRef="#br0" timeOffset="84547">7569 12277 16219,'-4'-5'6486,"1"2"-5596,3 3-279,15-78-544,-2 51-533,6-20 1,7 3 448,27 26-98,-5 6 0,3 2-50,-5 2 0,2 2-850,8-1 1,-2 2 961,-19 2 0,-3 0 8,2 1 0,-3-1 180,8-6 133,-9 0-116,-11 0 419,-25-3-269,-1 7 426,-10-6 18,5 5 452,-2 1-727,3 2 2007,4 2-2411,3 1-56,2 5 12,-1 12-35,1 15 15,1 1 0,0 2-9,3 17-53,2-2 1,2-2-65,3-6-202,0-3 0,2-1-1171,6 3-2436,5 4 3084,-3-16 0,-8-13 0,-6-11 0</inkml:trace>
  <inkml:trace contextRef="#ctx0" brushRef="#br0" timeOffset="84723">8287 11743 19367,'-36'11'-3277,"5"-5"0,36-2 0</inkml:trace>
  <inkml:trace contextRef="#ctx0" brushRef="#br0" timeOffset="85464">8771 12021 25830,'-55'13'67,"0"1"1,8-2-1,8 4-50,4 28-6,15 3-22,13-9 16,6 10 15,15-19 0,4-2 8,17 9-20,-5-16 0,1-4 26,21-7 22,1-11 34,-6-8-29,-14-4 141,-3-10 128,-17-12-151,-6-6-55,-15-16-85,-4 14 8,-4 8 1,-3 0-17,-2 5 0,-1 2-430,2 0 1,-1 2 387,-17-9-79,17 34-38,11 13-158,0 10-291,19 7-398,13 3-565,18-1-689,12-4 879,-6-8-470,-8-9 0,2-2 498,17-2 1529,-17-3 1,1-3 1746,14-8 897,-12-5-1591,-18 0 1276,-9 1-1052,-11 9-934,-1-1-494,-5 7-17,-1 1 0,-9 18 366,4-5-399,-8 32 0,11-24 38,0 26-49,8-24 5,1 7 5,1-15 35,-1-6 32,-3-6 264,1-5-184,3-9-52,9-9-49,1-4 52,5-3 1,3-1 8,15-15-65,-9 11 1,3 1-29,-6 7 1,1 2-3,2 4 0,-2 3-6,17-3-17,-13 15 1,0 6-1,9 13-5,8 5-73,-26 0 0,-4 2-425,-1 13-1004,1 18-318,-21-20 1831,-15 8 0,8-29 0,-6 6 0</inkml:trace>
  <inkml:trace contextRef="#ctx0" brushRef="#br0" timeOffset="86081">11275 12374 20601,'18'-53'691,"1"0"0,-4 6 0,-10 8-311,-38 7-262,0 17 50,-11 12 0,-2 5-73,-1 6-34,3 3 1,1 4 593,-3 14-641,21-4 0,3 2 192,-2 13-206,16 19 0,25-17-12,14 13-228,-8-28 1,3-2 239,4 0 0,4-2 5,11 3 1,3-3-12,-7-4 1,0-2 5,3 1 0,-3-1 6,2 1 335,-24 4-324,-22-11 11,-25 10-17,-3-12 0,-4-1 3,-3 1 0,-2-1-289,-2 0 1,0-2 277,-3-1 0,2-1 8,8-2 0,-1-2-25,-11-2 0,0-5-95,13 0 0,4-3-280,-18-23-2345,49-5-794,16 6 3528,25-1 0,-21 20 0,1 2 0</inkml:trace>
  <inkml:trace contextRef="#ctx0" brushRef="#br0" timeOffset="86457">11768 12265 16992,'2'-3'5467,"0"1"-3171,-2 2-2218,-29 22 23,7 6-71,-1 2 1,0 4-8,4 20-12,6 6 11,21-18 6,1-14 34,17-3 22,4-15 28,14 0 79,13-17-107,-17-2 146,11-17 100,-28-1-44,-2-11-18,-19-15-189,-17 6-32,-5 18 1,-3 2-26,-11-2-10,-10 3-12,4 16-23,18 5-190,-12 8-240,27 9-505,9 10 230,7-1-3255,32 14 623,-16-17 3360,20 10 0,-31-21 0,0 0 0</inkml:trace>
  <inkml:trace contextRef="#ctx0" brushRef="#br0" timeOffset="86791">12107 12323 16129,'0'-5'6548,"0"1"-3512,0 4-3025,22-41 0,5 44 17,24-24-22,0 57-717,-3 4 700,-14-7-6,-5 7 165,-18 1-148,-9-2 5,-14-2 18,-5-21 72,-9-7 28,14-13 552,-3-5-518,11-10-67,4-7-57,7-5-22,2 5 1,14-10-410,18 1-773,7 3-269,-17 16 0,2 3-7354,23 2 8794,-12 8 0,-17 2 0,-14 2 0</inkml:trace>
  <inkml:trace contextRef="#ctx0" brushRef="#br0" timeOffset="87173">12900 12380 26967,'29'-23'353,"3"-4"-224,-3-7-34,3-8 0,-2-8-199,-17 20 1,0-2 142,-2-3 0,-1-2-246,-1-4 0,-2 0 277,-2 0 0,-1 0 20,-2 3 0,0 2 78,-5-22-28,-1 21-40,-2 19-87,0 11-13,-1 17 222,-5 17-222,-2 30 0,6-15 0,2 4-251,0 10 0,3 4 251,3-17 0,2 1 0,1 0 0,0 1 0,2 1 0,2-1-23,1-2 0,2 0 0,0 0-89,8 15 0,1-2-204,1-6 0,1-4-647,-1-8 0,1-4 963,-1-7 0,-1-3 0,2 0 0,-5-11 0</inkml:trace>
  <inkml:trace contextRef="#ctx0" brushRef="#br0" timeOffset="87357">12876 12323 19871,'-7'-4'3316,"2"0"-2992,5 4-88,28-67-161,4 50 1,3 1-79,-3-23 0,4 2-859,21 20 1,3 10 225,-17 1 0,0 2 636,14-3 0,-2 1 0,6 0 0,-14 2 0</inkml:trace>
  <inkml:trace contextRef="#ctx0" brushRef="#br0" timeOffset="88656">2270 13501 16843,'18'-58'1527,"-1"-1"0,-1 8 1,-1 1-904,-4 10 0,-1 4 858,1-8-1129,-6 12 31,-8 24-294,-12 20 83,3 3-128,-9 14 0,-1 7-43,4-4 1,0 1 120,-8 18 0,0 3-120,6-4 0,3-2-3,3-10 0,3 2-9,4 12 1,6-1 25,14 7 2,-1-21 1,5-5 47,30-5 17,12-29-34,-8-11 17,-18-3 1,0-5 72,0-5 0,-1-1-407,0-1 1,1-1 369,1-4 1,-1 0-12,-8 8 1,-3 1-41,15-15 49,-10 11-67,-11 14-1,-8 14 219,-4 16-241,-1 3 799,-5 35-793,-6-8-17,2-10 0,-1 1-31,0-5 0,0 0-165,1 1 0,1 0-1403,5 28-3498,14-9 5097,8-16 0,-4-17 0,-5-11 0</inkml:trace>
  <inkml:trace contextRef="#ctx0" brushRef="#br0" timeOffset="88823">3176 13740 25059,'43'-24'-730,"-1"-1"1,0 0-1,11-6 1,-4 4 729,-14 14 0,-4 4 0,-6 1 0,1 0 0</inkml:trace>
  <inkml:trace contextRef="#ctx0" brushRef="#br0" timeOffset="95232">4989 13536 17529,'0'-6'5904,"0"2"-4224,0 4-1658,4-46-27,-3 37 27,2-21 29,-5 56-1,-5 20-11,-4 7-5,-4 3-1,-3-1-21,-1-6 11,1-11-12,5-13 258,3-9 106,7-11-213,0-3 40,3-11-90,-2-8 73,1-27-85,1-7-49,2-4 38,4 15 1,1 1 16,9-17-696,-2 16 0,0 1 612,9-7-205,-2 18 0,3 3 194,16-3-11,-9 11 0,2 2-6,28 3-5,-20 17 0,-1 5-998,15 6 1003,-23-1 1,-2 5-18,-3 9 1,-5 2 22,-7-2 0,-1 1-9,5 5 1,-5 2 78,-9 9 0,-7-3-75,-8 11 156,3-20 0,0-2-118,-6-3 79,6-17-44,4-11 1102,3-20-1136,0 2 1046,4-27-929,10-12-67,4 0-15,-6 23 0,3 3-30,11-8-34,-4 14 1,8 9 5,9 11-11,-5 4-9,-1 7 1,1 3-20,10 13-243,-12-5 1,0 4 113,-7-1 0,-3 3-201,0 2 0,-4 2-424,-1 1 0,-2 2-982,-3-1 0,-2 0 1764,7 29 0,-9-27 0,-2-8 0</inkml:trace>
  <inkml:trace contextRef="#ctx0" brushRef="#br0" timeOffset="95839">6211 13744 17070,'5'-9'7085,"-1"2"-6609,-4 7 387,0 0-829,2-12 33,9 9-22,11-8 5,14 8-22,9-1 12,3-6-1,1-2 17,-4-4 56,-6-3-39,-13 4 218,-4-12-84,-15 7-17,2-10-89,-10 10 190,-9-5-151,-4 12-39,-10-2-39,-3 10-12,-7 6-27,-2 9-35,0 9 12,6 10-16,8 5 4,11 4-16,10 2 0,10-2 0,14-4-28,13-7 6,14-9 0,8-8 16,4-10-801,-4-9 835,-16-2-45,4-15 79,-20 5 38,5-11 12,-12 1-5,-2-3 5,2-2-23,5-2-16,7 0 11,6 5-11,4 7-11,-2 10-6,-4 10-12,-3 13 797,-2 8-819,-2 10 85,-6 8-107,-6 6-67,-6 4-174,-7 3-459,0 1-673,2-3-945,8-5-1759,12-12-4398,14-10 8503,14-10 0,-22-5 0,-2-2 0</inkml:trace>
  <inkml:trace contextRef="#ctx0" brushRef="#br0" timeOffset="96672">7615 13667 19862,'32'-35'1102,"-1"0"0,0 0 0,12-12 0,-14 7-553,-28 14 481,-14 9-868,-11 6 206,-10 6-306,-4 7 90,5 9-146,6 10 390,11 6-396,9 4-5,9-2-1,9-3 6,8-5 0,7-7 34,2-6 38,-2-6 85,-2-6 28,-6-5-17,-3-5-6,-2 0-55,-1 0-51,0 2-39,-2 3-29,2 4 24,-1 10-12,3 11 0,0 14 0,-4 16-23,-6-15 1,-4 2-577,-5 8 0,-3 1 498,-3 7 0,-4 1-73,-5 5 1,-4 0 25,7-16 1,-2 0 0,-2-1 25,0 1 1,-2-1 0,-1-1 56,-11 17 1,-1-3 55,2-7 1,1-3-103,5-9 1,0-3 211,-15 7 0,13-20-29,12-21-32,14-32-68,9 0-17,7-1 0,5-3-119,5 4 0,4 0-122,10-13 1,3-1 47,-9 17 1,1 0 0,3 1-142,8-7 0,2 1 0,-1 3 177,4-3 1,-1 3-61,-3 5 1,2-1 0,-3 4-84,-1 3 0,-2 2 37,7-3 0,0 0 126,-8 6 0,-2 2-1188,-6 2 0,-3 3 1499,3-2 308,-11 6 219,-22 14 150,-6 5 62,-9 9 888,-6 8-1403,7-7 3145,3-1-3318,10-9 44,9-4-33,6 0-91,14-3-49,12-1-62,9-9 22,4-5 6,0-8 5,-4-7 45,-5-9 8,-19 10 1,-2-1 14,4-13 201,2-16 84,-19 24-11,-1-4-22,-15 6-3577,-4 12 3291,-5 6 0,-7 12-6,0 12-5,-11 13-26,14 2 1,0 4-23,4-1 1,1 2-4,1 8 0,3 0-354,2 15 295,10-23 1,5 0-244,11 15-658,4-14 0,3-3-782,12 8 1317,-4-16 1,-1-5-1,-10-10 1,7 2-1</inkml:trace>
  <inkml:trace contextRef="#ctx0" brushRef="#br0" timeOffset="97282">10979 13699 19255,'2'-8'4458,"0"1"-4072,-1-23 1,-3-6 61,-9 1-222,-2-11 1,-3 2-97,-11 18 94,-23 2-90,10 19-67,-11 6-22,-5 18-45,15 6-11,9 28 11,21-18 0,13 12 11,17-4-11,3-9 0,5 1-6,2 1 1,2 0-217,2 1 1,0-2 190,3-3 1,-1-2-1,-9-7 0,-2-1 8,7 7 1,-4 1 22,4 11 17,-12-9 101,-36-12-34,-8-14-51,-11 2 17,5-9 1,-2-4-6,-17-4-608,14 0 0,1-2 563,-7-6 82,-2-17-530,27 9-23,-3-6-1377,24 5-4106,17 7 5954,8-1 0,-5 8 0,-7 6 0</inkml:trace>
  <inkml:trace contextRef="#ctx0" brushRef="#br0" timeOffset="97666">11614 13731 20005,'-21'-20'6122,"6"13"-5909,-19-9-112,10 24-56,0 8-40,2 13 1,5 10-6,9-3-23,7 8-38,22-1 16,9-3 17,8-6 22,-7-20 1,1-5 27,11-2 51,14-3 162,-21-18-5,-15-5-101,-8-4 83,-11-7-21,-12 1-107,1-2 89,-14-9 1,-9 1-140,5 8-15,-2 8 1,-1 4-65,6 7-280,-20-7-420,32 16-548,2 8-920,13 8 118,7 2-3550,9 3 5645,6-4 0,-11-6 0,0-1 0</inkml:trace>
  <inkml:trace contextRef="#ctx0" brushRef="#br0" timeOffset="97989">11945 13646 22032,'-1'-5'4028,"0"2"-3552,1 3-465,64 40-11,-22-1-1104,4-2 0,0 2 1076,-7 9-26,-22-17 1,-4-2 540,-7 3-447,-10 6 55,-14-24-34,-1-11 298,-8-19-174,15 1 358,-6-35-375,14 9-101,7-20-56,5 20-45,8 13 1,5 2-208,16-2-84,-6 10 1,1 2-329,0 8 1,-1 4-351,21 2-3094,-13 11 0,-1 4 3767,5 7 1,3 4 0,-29-12 0</inkml:trace>
  <inkml:trace contextRef="#ctx0" brushRef="#br0" timeOffset="98365">12685 14023 27514,'29'-36'84,"1"0"0,0-1 0,-1 1 0,-1 0 0,-5 0-51,-2-3 1,-3-1-697,1-8 0,0-2 694,0-4 0,-1-2-410,-3-2 0,-1 0 405,-3 3 0,-2 3-26,-3 12 0,-2 3 294,-2 1 0,-1 4-294,-5 7 87,0 0-87,-4 23 746,-3 14-746,-4 16 0,-2 22 0,9-15 0,1 4 96,2 6 0,2 2-96,4 6 0,3 1 0,4 3 0,3 1 0,2 0 0,4 1 0,1-3 0,1 0 0,0-4 0,-1-2-6,-1-5 0,-2-2-412,-2-7 0,-2-2-669,5 21-621,-5-20-1507,-1-17 3215,-1-19 0,-3-1 0,-2-7 0</inkml:trace>
  <inkml:trace contextRef="#ctx0" brushRef="#br0" timeOffset="98557">12958 13712 20470,'-6'-5'4441,"0"1"-3673,6 4-281,-32-71-218,37 42-224,-18-12 0,7 3 55,31 21 1,10 7-73,-5 1 0,1 1-388,17-3 0,2 1 360,-5 3 0,1 1-39,7 2 0,-3 0-17,-16 1 0,-2 2-322,6-1 0,-6 3-2630,-11 3 3008,-5 2 0,-12 0 0,-6-2 0</inkml:trace>
  <inkml:trace contextRef="#ctx0" brushRef="#br0" timeOffset="100398">2492 14955 23310,'21'-29'392,"-1"0"0,7-18-353,-45 52-45,-13 5 23,-13 9 17,-13 3-32,26-8 1,-2-1 11,-2 0 0,1-1 20,1-1 0,1 0 100,-22 3 118,17-6 39,16-6-112,11-2-117,8 0-56,1 0 5,2 5 0,3 5 0,1 8 0,1 0 6,-3 15 11,-4-8-33,-5 15 5,-6-5 56,-8 5-28,-12 4 6,-9 4-9,18-23 0,-1-1-448,-20 21 490,13-13 302,5-7 63,17-17 10,1-2-173,7-12-96,3-6-83,4-10 429,5-7-458,7-2-72,8 0 28,8 3 11,9 4-11,6 7-6,7 8-33,2 14-238,0 11 246,-28-2 0,-2 2-11,0 2 0,-1 3-9,-2 1 1,-4 2-79,11 30 17,-19 3-6,-26 0 0,-20-4 28,8-29 0,-5-2-123,-1-2 0,-3-1-244,-2-3 1,0-2-718,0-3 1,1-2-8675,-27 1 8838,22-6 1,18-4-1,16 0 1</inkml:trace>
  <inkml:trace contextRef="#ctx0" brushRef="#br0" timeOffset="100631">3066 15424 26194,'58'-22'-210,"0"0"0,-13 6 1,-1-1-1,-9 4 1,-10 2-1,14-5 1</inkml:trace>
  <inkml:trace contextRef="#ctx0" brushRef="#br0" timeOffset="103265">5596 14947 15832,'-4'-46'2225,"0"1"1,-2-2 0,-2 8-1504,-9 11-363,-11 4-180,-15 22-106,3 13-849,-1 17 1,-3 8 819,11-3 1,0 4-34,2-2 0,-2 4 1,3 1-16,6-3 0,3 0 1,2 1-6,-6 21 1,5-1 5,6-13 0,5 0-104,8 14 1,9-3 95,7-24 0,5-2-12,11 9 1,6-5-26,7-15 1,4-10-1,5-8 1,2-6 16,2-5 0,-1-6 39,-1-6 1,-2-6-377,-4-2 1,-4-4 439,-6-3 1,-4-2 42,-8-2 0,-4-1 25,-7-2 0,-5-1 0,-7-1 0,-4-1-9,-5 0 1,-3 0-20,-4 0 0,-3 2-200,-1 3 0,-3 3 192,1 5 0,-1 3-9,-11-8 1150,-12 15-1212,11 31 532,-14 13-582,9 23-3,18-16 1,2 2 448,2 4 0,2 2-572,3 3 0,2 1-205,2 3 1,2 1-435,5 0 0,2 1-809,1-1 1,3 0-732,2-4 0,1-1 686,-1-5 1,1-2 1333,5 10 1445,-8-21-337,-5-18 2387,-15-26-958,-4-5-107,-12-19-425,5 0-522,6-3-380,9 3-347,13 9-302,1 14 669,19 10-675,-1 15-68,16 11-78,1 14 23,1 14-472,-1 10 435,-22-22 0,0 1-6,-1 0 1,0 1-54,-1-1 0,1 0-160,1-2 0,1-1-129,2-1 1,3-3-373,2-3 1,3-3-502,3-3 0,3-3-401,2-3 1,2-5 412,2-4 0,1-3 1240,-1-4 0,-1-2 834,-3-2 0,-2-3 563,-6 0 1,-4-3 1111,10-18-834,-15-1-600,-12 1 82,-6 5-597,-6 8-32,-1 8-349,-3 8 275,2 5-460,-1 12 17,0 8-34,1 14-27,1 9-35,8 3-10,7 0 33,9-6-33,9-6 39,3-11 61,5-8 0,-1-15 51,-1-11 11,-2-11 28,-4-9 28,-7-4-5,-5-6 10,-6-1-50,-3-1-44,-3 7 10,-1 8-72,-2 13-118,-1 10-229,0 7-1753,-1 16 369,0-3-8089,0 17 8066,0-14 0,1 0 0,-1-11 0</inkml:trace>
  <inkml:trace contextRef="#ctx0" brushRef="#br0" timeOffset="103456">7029 15242 27471,'-1'42'146,"1"-15"-292,-2 27-582,1-18-2162,4 9 1827,1 3 0,0-23 0,0-2 0</inkml:trace>
  <inkml:trace contextRef="#ctx0" brushRef="#br0" timeOffset="103632">7290 15081 22201,'8'-52'0,"0"10"0</inkml:trace>
  <inkml:trace contextRef="#ctx0" brushRef="#br0" timeOffset="104116">7781 15132 23411,'0'-3'3243,"0"0"-2829,0 3-296,-69 9 24,38 6 1,-1 3-356,-21 1 1,-1 4 234,15 8 1,7 3-9,9-4 0,5-1-3,-5 17-22,15 6-106,33-6 16,-4-9-227,14-16 1,4-5-21,2-8-61,0-5 1,0-4-752,12-14-101,-16 0 1,0-5 126,-8 2 0,-1-3 266,1-6 0,-3-1 737,5-11 333,1-15 767,-7 6 397,-9 12 1,1-2-409,-4 7 0,-1 1-227,1-4 0,0 2 272,5-16-499,-3 14 493,1 0-521,-9 19-179,-1-1 134,-5 12-386,-9 29-11,2-6-6,-3 16 0,0 5-28,1 18-169,2-14 1,2 2-84,2 1 0,3 0-3018,1 0 1,2-3 785,-2-6 1,0-2 2483,7 24 0,-7-45 0,0-2 0</inkml:trace>
  <inkml:trace contextRef="#ctx0" brushRef="#br0" timeOffset="104373">8459 15108 20504,'2'-6'4805,"0"2"-4009,-2 4-533,-60-13-33,10 29-110,0-10 0,-1 4-2148,14 13 1,5 4 2074,6-6 1,3 0 455,-2 9 0,5 1-369,6 9-95,2 6-2216,35 3 2199,-3-25-16,13 3 0,5-2-34,3-6-202,12-2 0,2-2-178,-3-8-1407,7-2 0,1-1 2054,-6-4 1,6 0-1,-38 0 1</inkml:trace>
  <inkml:trace contextRef="#ctx0" brushRef="#br0" timeOffset="113000">11221 15102 17339,'-3'-6'5316,"2"0"-4381,1 6 258,0 0-869,-33-57-122,10 42-118,-4-15 1,-2 4 27,-14 32-45,-8 9-45,21-1 1,0 2-297,-4 5 1,1 2 278,-3 3 1,0 2-12,2 2 1,3 1 10,4-3 1,5 1 142,-3 20-148,29-12 28,28-11-34,28-10-3,-10-9 1,1-1-221,-14-2 1,0-1 217,18 4 0,-3 1 22,7 10-20,-26-6 1,-3 2 8,12 20 34,-21 3-28,-23 3 418,-21-3-413,-23 1-8,15-21 0,-3-1-364,-5 0 1,-2-1 368,-2-2 1,0-2 5,-1-1 0,1-3-6,3-2 1,2-2 380,-24-6-619,21-10-549,21-13-861,28-12-909,22-12 644,-3 21 1,4 0-1950,8-1 1,3 0 1850,6 1 1,3 1 1761,3 3 1,1 1 240,1 3 0,0 2 0,0 1 0,0 1 0,-3 2 0,-2-1 0,-4 2 0,-1-1 1953,0-2 1,-2 1 359,-12 4 0,-2-1-442,20-9 952,-21 8-197,-16 8-313,-2 2-541,-6 3-1106,-5 2 76,-6 5-444,-5 6-52,-16 22-195,0 4-29,-1 6 0,9 3-10,12-8-1,3 8-17,12-7-11,9 1 6,5-17 17,-2-4 27,0-17 23,-5-12 40,4-9 212,0-22-180,-8 8 158,0-18 0,-9 15-40,0-7-39,-6 6-56,-10 7-106,-4 13-3448,-9 6 3397,7 10-55,-6 7-214,8 5-531,1 7-942,9 4-1193,20 3-3046,18-2 5987,9-5 0,-10-8 0,-11-7 0</inkml:trace>
  <inkml:trace contextRef="#ctx0" brushRef="#br0" timeOffset="113365">12105 15259 19630,'-2'-4'4749,"0"0"-2435,2 4-2348,-22-46 17,22 46 45,-4-15-28,20 45-14,4 5 0,1 1-19,-1 0-144,-1-1 0,-1 1 132,0 6 50,-7 10 18,-9-22 78,-23-7-51,6-21 56,-13-9 57,11-6 106,-3-15-208,8 8 34,6-19-78,11 21-28,12-18-39,13 12-68,1 7 0,4 1-123,-1 2 1,2 2-546,11 0 1,0 1 448,-14 6 1,0 1-728,7 1 0,1 4-3852,-5 7 1,-1 1 3755,19 1 1,-11 7 0,-36-14 0</inkml:trace>
  <inkml:trace contextRef="#ctx0" brushRef="#br0" timeOffset="113689">12743 15582 26463,'30'-32'187,"-1"-1"1,1 1-1,7-8 1,-5 2 31,-5-10-138,-13 13 0,-1-4-1701,1-2 0,1-1 1679,1-12 0,0 1-14,-7 18 0,0 0 631,1-8 0,-2 1-518,-3-4-158,0-10 0,-6 35 580,-3 10-580,-1 14 42,-6 12-42,-2 16 0,-1 6 0,3-3 0,0 3-83,-4 19 0,2 2 83,6-21 0,4 2-68,8 24 0,5-2-284,-4-27 0,3-1-430,7 11 0,5 7 0,-1-7-960,0-9 0,1-2 1561,8 15 0,-1-4 0,-3-8 0,-10-11 0</inkml:trace>
  <inkml:trace contextRef="#ctx0" brushRef="#br0" timeOffset="113866">12879 15316 25444,'23'-46'93,"1"-1"1,-6 6-1,4 9-480,19 18 1,4 9-2574,-10 1 1,1 2 2959,11-2 0,-2 1 0,2 2 0,-23 1 0</inkml:trace>
  <inkml:trace contextRef="#ctx0" brushRef="#br0" timeOffset="146547">21186 8789 20834,'14'6'672,"-3"13"-583,-11 26 1,-5 7-369,4-16 1,-2 0 359,-3 20 1,-1 0-323,2-19 0,0 0 303,-3 14 0,-1-1 47,0-17 0,1-3 336,-7 12 87,-5-7-275,10-22 589,-6 1-532,9-20 184,-2-10-398,4-19-60,1-1-21,4 5 1,3-3-4,5-13 1,3-2-410,1-4 0,2-2 389,-2 11 0,3-1 1,-1 2-3,8-10 1,-1 4 16,-4 11 0,1 3 6,2 0 0,2 4 67,23-8-40,2 7-30,-13 22 0,1 4-25,7 8-6,-8 3 1,0 4 4,15 13 1,-21-7 0,0 3-11,15 20 27,-18 5 6,-25 1 6,-22 0 0,-8-8 2,-4-11 1,-3-3-20,-18 8-156,16-10 1,0-1 205,-14 2 90,14-9-50,15-7 1599,7-11-1616,11 0 151,2-16-123,11 6-79,3-4 34,14 4 306,16 8-345,7 4-12,-15 6 1,0 4-255,0 3 0,0 3 260,4 6 0,0 3 0,1 3 1,-1 3-10,-3 4 1,-2 1 0,-7-7 0,-4 2-84,-5 11 0,-9 1 86,-21 11-5,-1-15 0,-6-2 6,-9-7 0,-5-4-294,-4-1 1,-2-2 281,-2-2 1,-1-2-54,2-3 0,0-2-28,11-3 0,0-3-1098,-7-4 1,3-6 1184,-6-19 0,1 9 0,24-7 0</inkml:trace>
  <inkml:trace contextRef="#ctx0" brushRef="#br0" timeOffset="147582">22756 8772 23915,'-61'-1'756,"25"-3"-689,74-4-22,23-4-425,-21 5 1,1 0 379,4 1 0,1 0-20,1 1 1,0 0-146,-2 1 0,0 1-591,-3 1 0,0 1-1611,-4 1 0,-2 1 1424,21 3 0,-23-1 0,-18 0 0</inkml:trace>
  <inkml:trace contextRef="#ctx0" brushRef="#br0" timeOffset="147948">23042 8822 24626,'21'-43'349,"0"-1"0,-3 4 1,-3 11-222,-11 25-60,-2 2 38,-2 2-78,-5 3 17,1 0-23,-4 3-16,1 0-1,-1 5-16,1-2 22,-3 11-5,0 5 0,-3 15-1,-3 15-468,8-19 1,0 1 464,-1 5 1,1 2 11,-1 14 0,0 0-14,3-18 0,1 0-25,-1 12 0,2-2-495,1 9 38,1-24 0,0 0-2212,-3 24 2694,-4-7 0,3-26 0,0-7 0</inkml:trace>
  <inkml:trace contextRef="#ctx0" brushRef="#br0" timeOffset="148248">22731 9615 25769,'38'-7'190,"0"1"1,2-2-1,1 0-171,1-1 1,0-1-593,0 0 1,0 0 586,-3 1 0,-2 0-6,-5 2 1,-2 1 396,17-4-394,-17 3 178,-13 2-296,-9 3-721,-6 0-9003,-2 0 8953,-1 1 0,1-1 0,0 2 0</inkml:trace>
  <inkml:trace contextRef="#ctx0" brushRef="#br0" timeOffset="149165">24268 9061 17384,'3'-6'4834,"-1"1"-2701,-2 5-2082,28-27 139,-19 49-134,19-30 5,-25 39 1,-8 11 17,-2 10-927,2-13 1,-1-1 870,-5 10 373,-3 2-334,1-19 44,-2 6 85,3-17 252,4-7-241,6-11-29,1-10-66,1-9 1363,-1-29-1386,5-9-45,-1-6-559,4 10 1,0 0 564,2-7 11,0 1 0,2-3-307,-1 17 1,1 1 294,1 1 1,3 1-29,2 2 0,4 5 1,20 3-29,-4 15 12,15 22 0,-7 15-3,-10 3 1,-1 5-220,-6 0 1,-2 3 232,2 9 1,-4 0-7,-9-11 1,-4-1 11,-2 7 0,-4 0 519,-5-4 1,-3 1-537,-3 2 0,-2 0 0,-9 21 16,-1-23 46,8-23 850,4-7-727,0-14-96,0-11-77,1-22-24,5-17-45,5 6 76,2 18 1,3-1-3,5 6 0,3 0 11,0 2 0,2 0-60,4 2 0,3 4 93,25-2-10,8 13-23,-7 7-6,-19 7 1,1 7-12,-1 9 0,-2 3-17,-4-5 1,-1 3 19,12 22 0,-6 5-9,-17-15 1,-3 0-17,6 15 0,-5 3-138,-9-7 1,-4-1-205,-3-8 0,-2 0 353,-11 13 0,-1-5 0,3-11 0,-11 14 0</inkml:trace>
  <inkml:trace contextRef="#ctx0" brushRef="#br0" timeOffset="199599">20398 7976 18350,'-4'-2'3019,"1"0"-1462,3 2-1400,33 18 67,9 1-154,-3 0 0,3 1-661,1-1 0,1-1 611,-9-3 0,2 1-71,5 4 1,4 1-1,-5-1-100,-11-6 0,1 1-310,8 6 0,5 2 0,-8-3-805,6 6-3650,-7-1 1,-2 0 4037,-6-3 0,5 6 0,-27-23 1</inkml:trace>
  <inkml:trace contextRef="#ctx0" brushRef="#br0" timeOffset="200041">20487 7911 17182,'-5'-1'2140,"1"1"-1451,4 0-163,-67 41-841,41-20 516,-22 16 1,1 3-29,17 1-95,10-12 1,1 1 257,-5 15-39,6-5 73,2-9-68,4-7-44,2-10 274,6-7 333,2-8-703,7-11-33,7-15 78,13-16-299,-6 15 1,2 0 270,3-3 0,3 1-28,2 1 1,3 2-1605,6-1 0,0 3 1509,13-5-20,-18 15 1,-2 4-15,6 6-39,9 2-145,0 11-1088,4 6-4732,5 9 5693,-6-1 1,-17-8 0,-15-5 0</inkml:trace>
  <inkml:trace contextRef="#ctx0" brushRef="#br0" timeOffset="201014">18567 7448 22004,'1'39'259,"-1"1"1,2-4 0,2-4-36,15-1-33,0-4-102,-7-8 275,-5 1-50,-8-10-28,-8 2-62,-8-8-28,-9-7-12,-1-9 7,0-11-23,3-16-34,3-15-60,7 5 40,8 4 1,1-2-42,4 14 0,1 0-113,1-13 1,2 0 140,7-15-45,8 16-17,5 14-44,6 12-6,10 10 5,9 4-11,10 10-227,3 6 238,-29-1 1,-2 1-1,17 8-5,1 20 0,-28-6 22,-2 14 202,-21-14-174,-31 15-16,5-24 27,-18 10 62,18-24-50,11-7 294,5-11-289,8-5-39,3-11-23,12-6 18,9 0-6,11 4-17,7 7 5,4 9-10,3 10-7,8 11 1,6 9 5,-28-5 1,-1 2-6,0 2 0,-2 1 5,13 20 17,-18 1-16,-25-3 5,-25-2 5,-25-4-290,19-17 0,-2-1 209,-3-2 1,-1-3-138,0-2 0,2-2-196,-19 1-3019,-4-22 3428,36-11 0,-3 5 0,21 0 0</inkml:trace>
  <inkml:trace contextRef="#ctx0" brushRef="#br0" timeOffset="201374">19476 7100 22099,'0'47'474,"1"0"1,0-4 0,-1-5-212,1-4 6,8-4 39,8-6-34,12-6-56,7-9-22,7-7 28,0-9 51,-3-7 33,-8-12 23,-8-8-34,-10-9-57,-7-4-55,-12-3-34,-6 6-44,-8 6-57,-4 11-44,-1 7-62,2 9-499,5 5-2559,6 4 3114,5 5 0,4-1 0,2 1 0</inkml:trace>
  <inkml:trace contextRef="#ctx0" brushRef="#br0" timeOffset="202230">19915 6684 23080,'-7'-40'633,"-1"-1"0,2 3 0,1 12-589,5 24-21,4 8-6,6 11 61,17 33-47,-13-20 0,1 2-201,1 2 0,0 1 189,-1 4 1,-2 2-1601,0 3 0,-2-2 1586,-1-7 1,-2 0 11,2 10 0,-3-2 39,-4 7 40,0-9 21,-3-12 387,0-20 123,-2-9-136,-1-6-368,-7-16 3320,0-8-3415,-1-6 5,8 3 1,2 0-23,3 1-3,3-1 1,3 1 19,11 5-23,1 2 18,9 6-23,-1 11-17,24 10-33,0 11-105,-18 0 0,0 2 155,-6 3 0,-1 1-11,13 14 0,-6 7 16,-22-10-5,-16 14 23,-22-8-15,1-16 1,-5-1-21,-21 5-47,14-11 1,-4-2-735,2-3 1,0-2 590,7 0 1,1-1-1569,-8-6 0,5-3-2723,16-6 3764,-2-11 1,19 11-1,1 0 1</inkml:trace>
  <inkml:trace contextRef="#ctx0" brushRef="#br0" timeOffset="202748">20554 6436 19109,'4'-3'4044,"-1"1"-2958,-3 2-828,8 76-51,3-30-118,-2 10 1,1 0-17,6-8 16,-4-12 1,0 0-17,3 11-48,-4-15 1,0-1 18,3 10-4,-2-7-1,-4-12 141,-3-8 16,-2-8 532,-2-7-516,-2-8-111,-2-9-28,-2-11 0,-3-10-45,2 6 95,2-18-89,4 26 44,8-21-61,-1 30 11,18-10-11,-1 19-12,16 1-10,2 15-1,7 13-1265,4 13 1249,-12-3-6,-17-4 0,-5 1 0,-3 12 28,-6 20 5,-27-16 7,-17-6-7,-14-12-807,-10-12 768,9-7-275,11-11 0,1-4-267,-7-13-24,14 1 1,4-3-342,2-16 562,22 1 1,5 1 0,-2 11 0,10-20 0</inkml:trace>
  <inkml:trace contextRef="#ctx0" brushRef="#br0" timeOffset="203530">21154 6895 25903,'24'-12'577,"1"-12"-403,-1-29-961,-12 19 0,-1-4 843,-1-6 0,-2-1-20,-1-7 1,-1 0 5,-1-1 0,-2-1 19,-3 1 1,-2 2-31,1 12 0,-3 1 53,-7-12 0,-1 4 33,-8-3 202,6 17 1,-1 3-236,-4 4 260,5 15-333,2 12-22,2 16 11,1 18 11,3 25-11,8-23 1,4 3-29,5 5 0,4 2-12,7 3 1,2-2-6,-3-10 1,3 1-228,12 13 0,0-3-98,-15-19 1,0-1-163,8 9 0,-1-1-672,3 4-62,-4-18 734,-7-12-219,12-21 706,-9-13 174,9-21 229,-6-11 9,-14 24 1,0-1 1650,9-26-859,-6 11-341,-6 18-409,-6 13-314,-3 11-78,-3 8-17,0 1 6,-3 18 16,4-1-27,7 11-18,12-5 23,11-6 6,7-6 22,0-8 22,-3-8 40,-7-11 44,-7-9 135,-11-20-163,-8 10 202,-11-19 180,-12 13-371,5 7 34,-11 1-16,10 21-46,-8 2-44,0 11 0,-3 10-28,2 12 0,4 9-23,11-3-50,18 0 0,7 0 11,8-2-194,8 1 0,5-2-181,24-4-407,-20-11 1,2-1-2341,-1-3 0,-1-1 3167,21 4 0,-22-8 0,-18-3 0</inkml:trace>
  <inkml:trace contextRef="#ctx0" brushRef="#br0" timeOffset="204580">23306 8380 22761,'1'-53'226,"-1"1"1,11 9 0,6 0 0,2 9-165,30-5-1906,-8 9 0,7-5 0,-1 1 1875,2 0 0,2 0-9,-2 0 0,4-3 1,-3 3 425,2-2 1,-1-1-427,-2 1 1,2-2-1,-3 2-11,-2-1 1,-2 0 125,-4 3 1,1-1-1,-5 2-98,-2-1 1,-6 3 72,6-18-56,-19 19 28,-26 2 2833,-12 12-2878,-21-6 12,-7 6 633,7 4-558,12 4 0,1-1 216,-4 0-185,-5-3 967,24 6-1124,12 5-5,4 1 16,13 7 0,2 1 6,27 14-20,-8-5 0,3 1 3,2 3 0,1 2-643,-2 0 0,1 3 1,-3-2 636,-4 0 1,-3-1-9,4 6 0,-4 2-691,-9-1 1,-4 2-1810,5 26 1998,-9-14 0,-1-1 0,-5-3 0,-5-5 0</inkml:trace>
  <inkml:trace contextRef="#ctx0" brushRef="#br0" timeOffset="205947">24951 6780 19171,'-4'-2'1730,"1"0"-1433,3 2-107,60-71-819,-35 52 0,2 0 645,6-12 1,4-4 0,0 4-20,5 7 1,-1 4-49,0-1 1,-1 1-110,-3 2 1,-1 1-38,-5 3 1,-1 0-1865,18-6-2036,-16 8-758,-15 7 3062,-11 7 382,-22 8 4572,-1-2 766,-11 4 1431,2-6-3291,3 0-1417,4-1 178,-5 4-357,7 3-135,-5 10-78,6 8-112,6 9-57,6 8-55,7-7-34,7-5 0,4 0-157,15 18-34,-6-15 0,1 1-78,-2-7 1,0-3-268,-2 0 1,0-1 277,8 12-173,-8 6 414,-17-25 62,-12 6 28,-14-18-6,-2-4 465,-26-9-89,23-4 297,-11-2-421,23-4-235,14-1-78,12-7-23,19-7-5,23-3 8,-18 13 0,2 1-171,4-1 0,0 0 154,1 0 1,-2 0 24,-9 4 0,0-1 20,6-8 0,-3-2 37,2-11 13,-12 11 1,-2 0 199,-2-11 77,-11 9 124,-5 8 112,-4 6-79,-1 5-229,0 4 100,1 3-374,0 1 16,1 12-11,2 8 11,2 16-5,2 10-23,2 6 17,-2 5 0,-2-2-6,-4-5 12,-3-8 11,0-11 84,0-12 33,2-10 219,2-14-303,2-10-5,5-16 5,8-12 6,9-8-31,-8 25 1,1 1-1,4 0 0,1 1 3,1 3 0,1 2 29,27-12-40,-3 12-40,-6 9 6,-8 10 6,-6 9-1,-5 7 7,-2 7 5,0 3 5,-1-1 7,0-4 5,-1-7 5,1-6 23,0-7 22,-1-8 17,-2-8 12,-4-12-7,-6-10-16,-5-12-23,-9-6 6,-6-4 23,-5 4 61,-1 10 78,3 12 1,2 13-96,5 10-84,4 6-28,2 5-5,11 12-1,6 6 1,18 16-6,15 7-309,-18-17 1,2-1 300,3 2 0,1 1-6,-1-1 0,-1 1 0,-4-1 0,-3 1 2,12 23 1,-20-12-118,-26 14-235,-15-20-599,-18 11-3608,-9-18 4571,13-11 0,8-5 0,18-8 0</inkml:trace>
  <inkml:trace contextRef="#ctx0" brushRef="#br0" timeOffset="207258">27079 6429 16616,'-9'9'4856,"2"-2"-3897,7-7 525,0 0-1042,-10 4-84,15-2-122,0 2-91,23-7-33,7-5-5,1-6 22,-3-5 45,-8-4-29,-9-4-27,-8-4 61,-12-8-129,-2 13 23,-14-4-17,-2 18-28,-3 1 67,-26 6-78,22 10-6,-13 1-11,22 9 6,9 4 0,1 9-18,9 17 1,13-3 6,4 0-1,22-1-11,3-12 11,-12-13 1,3 0 10,5-2 1,0-2-6,13 1 28,7-5 0,-32-13 6,3-4 44,-7-8-11,-5-7 12,-4-19-51,-5-2-3387,0-13 3387,-2 18 28,4-4 34,4 8-28,1 2-29,4 4-33,-5 16 11,8 6 3376,4 6-3393,20 16 12,-1 7 2,-17-3 1,-1 2-9,8 11 5,3 13-22,-11-8 1,11 15 10,-12-19-11,11 6 28,-14-28-27,5 3 21,1-20 57,4-19-40,-5 0 3,-3-8 1,-2-4-10,-4-5-286,-2-5 1,-1-4 286,-8 7 0,-2-1-378,2-14 0,-3-3 383,-2 21 0,-2 0 1,-2-1 7,-3-4 0,-2-1 0,-2 2 3,-4-8 1,-3 3-6,0 5 0,-1 4 22,-12-4 163,-6 6-140,13 20-51,-8-6-16,20 29 499,3 16-505,4 5 0,2 28-6,11-11 1,4 3-262,1 4 0,4 2 246,1-8 1,2 2 0,1-2-16,1-4 1,1-2-1,0-1-26,5 7 1,2-1-154,-3-5 1,2 1-1,-2-4-110,-3-3 1,-1-2 116,5 6 1,-1 0-1552,1 8 365,-20-27 620,-2 3-3051,-23-26 83,-10-9 1009,-22-12 2262,-7-3 1478,8 7 1043,-7-3 2672,2 4-2274,3-1-684,-1-1-576,22 5-438,8 2-358,11 2-314,8 2-66,14 0-18,17-1 0,21 0-5,-19 7 0,2 0 249,3 0 0,0-1-244,0-1 1,-1-1-1,17-7 28,-24 3 1,-2 0 33,-4-4 17,3-11-34,-24 17 62,-14-3 106,-8 6 185,-7-2-156,5 4 696,-1-3-568,13 6-235,0 0 61,6 3-190,3 3-5,18 22-6,11 4 2,-3 0 1,1 0-9,20 14-67,-11-6 0,1 1-420,-10-6 0,-1-1 123,1 1 0,-1 0-2419,9 20-7031,-26-30 9117,-1-2 0,-6-10 0,-1-5 0</inkml:trace>
  <inkml:trace contextRef="#ctx0" brushRef="#br0" timeOffset="207463">28778 5467 23572,'-43'-24'82,"-1"0"0,5 2 0,11 6-27,21 15-369,15 8-705,10 7-1574,17 8 2593,16 9 0,-21-14 0,0 0 0</inkml:trace>
  <inkml:trace contextRef="#ctx0" brushRef="#br0" timeOffset="207874">29032 5588 18554,'2'-4'5237,"-1"1"-3164,-1 3-2006,6-33-56,-15 38-5,7-18 5,-12 46 6,8 3-28,13 0 11,9-1-6,13-3-11,12-4 12,9-5 10,10-7-386,-28-10 1,0-2 369,20 0 28,-17-7 0,-1-3 72,3-8 34,8-14-16,-30-8-18,-13-8-21,-18-4-24,-13 2-16,-14 5-22,4 13 8,8 13 0,0 4-20,-8 2 745,-16 0-772,17 15-51,2 6-146,1 11-459,8 7-605,10 4-1994,25 11 1440,4-16-6044,32 9 7333,-8-25 0,-6-3 0,-11-6 1</inkml:trace>
  <inkml:trace contextRef="#ctx0" brushRef="#br0" timeOffset="208241">29611 5553 20375,'8'-47'1387,"0"1"0,-1 4 0,-2 7-804,-3 10-343,-1 10-194,0 9-35,1 16-5,1 14-6,3 23 5,3 15-106,-4-26 0,1 1 98,2-1 1,1-1 4,0-2 1,1-2-14,11 19-35,-2-16 103,-6-15 106,0-11 10,4-16 18,9-14 21,8-19-69,-13 14 0,0-2-357,3-2 0,1-1 371,1 0 0,1 1-31,-1 4 0,2 2-57,1 4 1,-1 3 8,15-4-16,-9 14 0,1 3-6,14 7-40,-12 2 1,0 2 0,23 14-12,-31-6 1,-1 2-51,23 19-201,-9 9-773,-12 6-2641,-13 5 3660,-10-5 0,-5-20 0,-3-12 0</inkml:trace>
  <inkml:trace contextRef="#ctx0" brushRef="#br0" timeOffset="209090">26431 9347 20621,'-42'-3'777,"-1"1"0,1-1 0,-24 0 1,5 1-140,2 2-184,-2 3-180,21 4-195,21 0 140,22 9 33,23 6-182,-2-5 0,5 1-747,12 5 0,5 0 688,1-3 0,4 2 0,1-2-515,-3-1 1,1-1 0,1-1 510,-5-2 0,2 1 0,0-2 0,-4-1-1,18 4 0,-3-2-338,-15-5 1,2-1 0,-4-1 339,1-2 1,-1-2-1,3 1 0,0-4 51,-9-5 0,-3-5 59,6-10 681,-14-7-709,-19-7 1806,-14 1-1711,-7-10-1676,-15-4 1636,8 16 119,-8 0-91,16 20-89,0 1-95,9 7 17,2 7 33,9 25-28,5 8-6,0-7 1,1 1-11,9 17-234,-6-8 0,-2 1 71,-9-9 0,-3 0-356,-3 16 1,-6 2-883,-9-8 0,-5-3-2140,0-7 1,-2-2 3545,-6-1 0,2-3 0,4-8 0,1-1 0</inkml:trace>
  <inkml:trace contextRef="#ctx0" brushRef="#br0" timeOffset="209940">27405 11200 20324,'0'-63'1387,"1"-1"0,-2 11 1,3 10-1209,6 20 23,-1 16-180,-1 12 23,6 16 11,3 23-28,-1 4-267,0 8 261,-7-14 1,-1 2-1,-3 0 0,0 0-2,1 8 0,-1-2-4,-4-9 1,-2-6 6,0 2 201,-3-14 135,2-17-63,-4-21-228,-1-17-46,1-12 23,1-4 0,1-2-6,1-9 9,3 13 1,0-7-1,0 6-12,1 14 1,1 1 39,3-10 1,0-4 0,2 5-290,10-17 235,-2 19 1,1 3 230,9 0-208,23 1-22,-7 21-21,-8 5 1,1 3-3270,24 9 3267,0 15-5,-14 4-51,-12 7 1,-2 5 38,-10-6 0,-1 2 0,8 16 0,-4 0 17,-8-15 0,-4 1 6,-1 4 0,-4 0 211,-7 21-206,-4-6 12,-5-14 66,-5-26 3340,6-20-3390,-3-14-3333,7-19 3322,3 2-770,9 3 0,3-1 759,10-14-6,-6 20 0,2 1 34,6 3 0,2 4-1,10-1-32,17-3-46,-6 19 0,1 12 18,3 13-18,-1 14 2663,-10 2-2769,-10-1 0,-2 3-795,7 20 13,-10-14 0,0-1-1056,3 14 1729,-10-19 0,-2-3 1,-3-9-1,2 9 1</inkml:trace>
  <inkml:trace contextRef="#ctx0" brushRef="#br0" timeOffset="211030">28805 11140 16303,'1'-6'7623,"-1"2"-5327,0 4-2268,3-53-39,0 39 34,6-35-29,6 57-28,9 3 23,10 2 6,3-3 16,0-4 39,-5-3 23,-7-8 22,-8-5-5,-5-6-17,-6-5-17,-6-2-28,-2 3 44,-15-8-38,-1 11 16,-14-4 12,-2 13-28,4 6 38,-17 18-38,6 24-40,4-5-5,9 13 6,24-10 5,6 3-12,13 13-32,17-4-218,-8-27 1,3-2 255,5-4 0,1-2 6,1-4 0,0-2-94,-2-4 1,0-3 93,22-7 6,-8-9-1,-5-10 18,-3-9 5,-6-8-6,-10 5 73,1-21-22,-10 19 17,3-15 27,-3 20-27,1 5 441,4 8-503,2 6-23,-3 6 220,15 8-225,-9 14 0,12 15-23,-12 17-16,-5 11-344,-10-26 1,-2 1 272,0 1 1,0 0-792,5 26 27,3-9-325,1-12-10,6-14 122,9-11 386,11-11 466,12-11 202,6-7 105,-29 4 1,0-2 319,24-18 337,-9-7 229,-12-3-96,-14-1-229,-13 0 505,-18 3-930,-3 11 301,-29-5-324,11 19 338,-12-1-489,15 17-23,7 12-11,6 10 6,7 1 22,13 21-28,15-11-6,13 13 17,9-15 6,2-11 39,-3-9 11,-8-14 387,-2-9-286,-15 1-6,-1-1 101,-12 7-179,-1 2 23,0 0-102,0 6-38,-1 12 38,0 20 1,2 25-515,0-20 0,-1 4 506,1 8 0,-2 2-5,-1-13 1,-1 0 0,-1 2-495,-2 2 1,-2 0-1,-1 1 483,-2 0 1,-2 1-1,-2-2-11,-1-2 0,-2-2 1,1-2 23,-4 6 1,-2-5-251,-10-2 0,-2-8 290,-11-9-9,14-12 0,0-6-36,-13-25-28,9-26 183,23 13 0,4-5-169,4-7 0,5-3-40,7-4 1,5 0 188,6-1 1,6 2-492,5 2 1,6 4-181,4 4 1,3 3-235,4 3 0,3 4-236,4 2 0,1 4-666,2 2 0,0 1-1684,0 2 1,0 2 395,-4 2 0,-3 2 2503,-14 4 0,-3 1 1,8-1-1,-30 8 1</inkml:trace>
  <inkml:trace contextRef="#ctx0" brushRef="#br0" timeOffset="211348">30604 11285 26194,'-30'-4'510,"14"-1"-476,42 3-23,16-1-6,14-2 46,5-5-354,-4-9 320,-13-7 0,-13-7 83,-14-3-95,-9 8 51,-23-22-50,5 26 67,-24-21 72,-10 24-105,11 7 4,-13 4 12,17 20 45,-2 11-17,-6 19-62,20-13 1,3 4-9,4 13 0,3 2-316,4-13 1,3 1 304,8 16 0,8-1-48,4-17 0,6-2-498,9 8 1,3-1-517,4-5 1,2-5 1058,6-4 0,-3-5 0,5 1 0,-7-12 0</inkml:trace>
  <inkml:trace contextRef="#ctx0" brushRef="#br0" timeOffset="219256">28242 7910 20901,'42'-14'-199,"1"1"1,0-1 0,1 2 0,0 1 0,0 4 61,-1 5 1,1 3 0,-1 1-934,15 1 0,-5 2 731,-15-1 0,-5 2-1312,13 14-809,-53 15 639,-24 7 1303,-2-13 0,-6 0 150,-7-1 0,-3-2 488,-2 1 1,-2-1-52,1-2 1,1-1 983,4-4 0,2-1-28,6-3 1,2-3 449,-16 5-1313,25-8-84,18-6 236,39-4-331,16-7 6,15 0 115,-17 0 1,3-2-7,3-3 0,0-2-53,0-2 0,-1-1 44,-2 2 1,-3-4 145,-4-8 1,-5-2-174,4-17 196,-14 14 0,-4-2 369,-6-21-73,-22 2 84,-16 3 79,-17 5 113,4 14 346,-19 3-510,24 17 1082,-8 0-1524,24 8 98,8 3-345,7 5 18,7 10 16,11 16 136,16 18-158,-8-17 0,0 1 2,-2-6 1,0 2-194,9 14 1,-2 1-634,-15-13 0,-3 1-154,3 13 1,-6 1-3224,-13-7 1,-6-3 4211,-1-4 0,-2-2 0,-8 7 0,7-17 0</inkml:trace>
  <inkml:trace contextRef="#ctx0" brushRef="#br0" timeOffset="219682">30119 7667 21976,'-44'-22'333,"0"1"1,0-1 0,1 2 0,-1 2 0,2 6-177,-7 7-1,3 6-120,8 0 1,1 2 8,-6 6 0,5 3-28,5 13-17,-4 7 252,38 16-218,17-9-20,-1-10 0,4 1-280,5-4 1,2-2 248,5 1 1,1 0 7,2-1 1,0 0-1,0-2 1,-1-1-6,-3 0 0,-1-1-14,15 13 17,-18-9 228,-17-1-178,-25-9 12,-20 2-6,-25-6-141,3-5 112,7-3 1,-1-1-387,15-3 1,1-1 150,-13 0 1,2-1-1126,-9-8-3011,23-2 4355,20 2 0,9 5 0,4 2 0</inkml:trace>
  <inkml:trace contextRef="#ctx0" brushRef="#br0" timeOffset="220931">30593 7493 20890,'0'-6'3377,"0"1"-2222,0 5-1099,-34 1-23,26 29-44,-20 15-3,31-8 0,6 3-126,-2-7 0,1 1 92,8 19 0,1 1-369,-6-18 0,0 1 277,4 15 0,-3 1-146,-4-14 1,-4-2-256,-5-1 1,-3-2-1230,-8 25-537,-6-13 128,4-18 184,5-18 668,6-20 1488,5-16 511,-1-18 594,2-10 797,-6-7-371,-8 2-297,-8 5-191,-9 9-162,-3 8-253,5 9-397,11 9-319,13 6-84,20 5 0,5 2 5,11 3 1,5 1-12,-5 1 0,0 1-59,18 1 1,1 2 64,-6-1 0,-2 2 2,0-1 1,-2 0 8,-4 0 0,-1-1 50,23-1 96,-21-4 11,-20-2-34,-15-6 28,-16-1 79,-11-3 72,-13 1-11,-8 1-56,-4 5-94,2 5-79,6 8 407,8 4-458,11 8-11,8 5-22,11 6-6,10 2 11,4-5-1685,12-6 1,3-1 1695,-1-4 11,5 0 1,0-3 0,1-7 39,4-6 39,-9-9 16,-6-8 35,-7-9 162,-3-13-163,-6 11 3572,-1-9-3426,-4 22-107,0 1-111,-1 9-124,0 5 62,1 15-17,2 9-39,3 19-140,4 5-537,8 13 363,-5-19-627,8 9-521,-8-26-857,3-1-2016,-1-11-5440,6-19 8947,-7-1 884,7-23 0,-9-2 3209,2-21-488,-7 20 0,-1-2-635,0-2 1,0-3-407,-1-9 1,-1 1-1309,-1 16 1,-1 1 243,1-9 0,-2 4-129,-1 8 555,-1-14-628,1 27-229,-2-1-134,2 14-7,-1 10 721,2 14-782,4 18 11,2 0 1,2 4-1,1-1 1,0-1-241,1 2 1,0 0 233,1-2 1,-2-2 17,3 13 16,-2 4-16,-6-18 22,-11-12-28,2-12 112,-3-5 45,3-10 451,0-8-451,0-19-101,3-6 11,8-13-28,9 7-33,1 11 0,14 0-34,-13 20 16,26-3 12,-15 14-11,5 4 11,-4 10-22,-13 1-12,18 35-11,-21-17-5,1 22 33,-22-29 17,-25 0 11,-1-17 1,-5-3-40,-1 0 0,-3-1-475,-9-1 1,-1-2-294,13-5 1,3-1-1047,-13-3 1842,21-8 0,22 8 0,3-3 0</inkml:trace>
  <inkml:trace contextRef="#ctx0" brushRef="#br0" timeOffset="221656">32140 8092 25657,'8'-42'181,"1"0"0,2-18 0,1-1-139,-1 9 0,0-1-731,-2 7 0,1-1 1,-1 1 746,2-13 1,0 4-12,-2 13 1,-2 2 81,0 1 0,-3 4 935,0-11-874,-5 8-111,-1 14 391,-1 16-448,1 7-55,0 1 27,-3 19 23,-1 13-17,0 12 8,6 4 1,4 2 498,3 9-615,3-13 0,2 6 0,3-4-688,3-3 1,3-2 573,-2-3 0,2 1 0,0-2-196,8 3 1,0-4-424,-2-8 0,-1-3 370,13 7-307,-4-16 358,-5-22 1004,0-12-265,3-14-67,-13 1 852,4-16-673,-13 24 1815,5-14-1798,-12 25 574,-1 0-1006,-3 8 12,2 5 17,12 10-45,1-2 0,12 7-5,22 0-1,10-6 12,1 2 10,-6-11 68,-17-17 12,-13-5-1,1-16-6,-22-4 23,-16-2 79,-12 3 50,-12 9-23,-4 10-123,8 10 36,0 10 1,1 4-98,1 5-17,-2 4 0,2 4-6,9 7 6,-6 26-68,27 12-70,7-28 1,7 0-674,10 9 0,8-2-940,11-2 1,4-4 1209,0-1 0,-2-4 1,-11-9-1,-4-2 1,8 2-1</inkml:trace>
  <inkml:trace contextRef="#ctx0" brushRef="#br0" timeOffset="228914">20555 14428 24167,'-56'-19'214,"0"0"1,2 4 0,2 9-131,16 16 0,1 6-257,-2 0 0,1 2 201,1 2 0,3 1 66,3-1 1,2 2-84,-10 19-11,18-1 85,21-2-85,19 0 0,21 0-344,-13-19 0,4-1 341,4 0 0,1-1-22,3 1 0,-1 0-20,-1-1 0,-1 0 148,-7-1 1,-3 0-59,9 10 16,-28-6 1,-29-3-12,-26-2-22,13-7 0,-3 0-277,-6-1 1,-2-1 276,-2 1 1,-1-1-126,0-1 0,-1-1 74,4-1 1,0-1-127,5-2 1,1-2-2173,-20-11 2321,21-5 0,20 4 0,11 4 0</inkml:trace>
  <inkml:trace contextRef="#ctx0" brushRef="#br0" timeOffset="229791">21371 14735 21030,'22'-53'1359,"1"1"0,-1-2 0,-4 6-770,-10 8-130,-2-7-117,-8 11-113,-36 12-189,7 16 4,-8 11 1,-1 5-376,-7 11 359,-8 10 0,0 4-28,25-14 0,2 3-4,-12 12 0,-4 7 1,7-2-751,9-1 1,5 0 744,-9 8 1,6 1-31,15-8 0,9-2-157,26 11-51,-1-20 1,6-4-281,10-4 0,7-5-968,-4-7 1,4-2-1,-3-1 1136,5 0 1,-1-2 66,-3-3 1,2-3 0,-3-1 110,-3-4 0,-2-2 461,8-5 0,-1-4 339,-7-2 1,-5-4 301,-5-8 0,-6-4-520,-8 3 0,-5-1-250,-4 1 0,-5 0 81,-6 0 1,-6 1 86,-20-15-213,10 19 1,-4 2 504,-8 0 0,-4 4-589,2 7 1,-1 2-20,7 2 0,0 2 2,-18 8-16,19 15 6,-2 11-189,8 9 1,2 3-400,-3 11-145,9-3 1,5 0-6315,11-6 7052,6 13 0,-2-32 0,2-2 0</inkml:trace>
  <inkml:trace contextRef="#ctx0" brushRef="#br0" timeOffset="230307">21321 14861 18425,'0'-5'5512,"-1"2"-3518,1 3-1596,64-39-180,-33 48-165,12-17 1,1 5-15,-20 24 0,-2 8-489,5-1 0,2 1 430,4 2 1,2 0-214,5 2 1,0-2-180,-6-6 1,1-1-2973,13 5 1,0-1 3383,-14-10 0,-2-1 0,-3-1 0,-2-2 0,3 1 0</inkml:trace>
  <inkml:trace contextRef="#ctx0" brushRef="#br0" timeOffset="234347">23043 14571 23327,'-25'-29'-73,"29"3"-2906,42 17 1,14 6 2885,-20 0 1,0 0-37,9-1 0,1 2-36,-9 2 0,-3 1-1235,13 5 462,8 4-1185,-44 7 107,-38 12 2038,-17 1 264,-9 2 204,17-15 0,0 0 770,-19 12 880,20-13 1,1 1-930,-20 13 105,14-7-991,13-4-213,11-4-23,11-3-49,16-4-124,17-2-140,21-7 81,-18-2 0,1-2-35,4-1 1,-1-2 126,-1-3 1,-1 0 78,-6-1 0,-2-2 166,10-17 148,-20-5 190,-21-4 196,-14-4 308,-10 2 45,-5 5-162,3 5-79,6 9-157,8 6 11,7 9-364,4 4-148,4 3-126,9 6-17,11 9 0,14 14-27,-3 1-32,-6 3 0,-3 4-136,-1 23-483,-8-14 0,-6 3-465,-11-5 1,-8 1 1103,-9 6 0,-2-3 0,-5 6 0,-6-5 0</inkml:trace>
  <inkml:trace contextRef="#ctx0" brushRef="#br0" timeOffset="262730">19683 13702 23657,'-19'-47'644,"0"0"0,0 5 1,7 12-573,15 23-4,9 16-35,14 12 1,17 18-37,-16-13 0,1 2-561,3 5 1,1 1 465,0 2 0,0 2-191,-1 0 1,0 1-328,-4-1 0,-1 0-953,-4-3 1,-2 0-3348,-3 2 1,-2-3 2944,2 8 1,-6-7-1,-9-30 1</inkml:trace>
  <inkml:trace contextRef="#ctx0" brushRef="#br0" timeOffset="263090">19755 13553 17294,'-4'-4'3204,"0"1"-2790,4 3-218,-70 45-28,37-1-797,-12-2 1,1 4 681,25-9 1,4 0 30,-1-2 0,0-1 203,1-4 0,0-2 89,-9 12 397,7-16 174,8-13-460,5-14-325,3-14 73,7-34-128,-1 8 19,2 5 0,3-1 621,8-17-601,1 1 27,-4 22 1,0 2-6,8-4-44,12-10-90,0 21 5,11 6-39,12 9-28,-24 8 0,2 4-1272,21 10 1,1 6 1201,-13-1 0,-2 2 1,1-2-1,-6 1 0,-4 5 1</inkml:trace>
  <inkml:trace contextRef="#ctx0" brushRef="#br0" timeOffset="263780">18379 12714 24016,'-36'-25'152,"0"0"1,-1 0 0,-15-8-1,1 10-57,16 23 1,2 7 68,0-2 0,2 1-80,-26 15-84,25-7 71,8 8-59,21-4 18,9 8-30,12 6 22,21 2-19,-4-12 0,4-1-3,-1-3 0,0-1-162,1-1 1,0-1 158,-4-2 1,-2-1 2,6 8 11,-3 3 17,-20 0 5,-23-1 12,-20 0 6,-23-1-37,17-11 0,-2-2-268,-4 0 1,-1-2 258,-1-2 1,2-1-26,3-3 1,2-3 145,-20-13-894,19-13-1293,18-12-3137,25-5 5198,26 0 0,-13 22 0,9 5 0</inkml:trace>
  <inkml:trace contextRef="#ctx0" brushRef="#br0" timeOffset="264714">18675 12837 26234,'8'-14'201,"5"-4"-162,1-2-5,5-8-4185,3-12 4207,-9 13 961,0-7-726,-11 16-213,-1 4 40,-5 2-34,-8 7-51,1 1-16,-19 8 3375,14 3-3381,-14 12 6,13 13-22,2 3-1,6 2 17,10-3-16,11-9-23,11 3 28,16-7-12,-6-14 1,2-2 6,16 0 19,-3-12 0,-2-4-3,-5-6-3,-4-3 1,-1-5 13,5-20 23,-16 3 0,-2-2-26,-8 13 1,-2-3 4,-3-10 0,-2-6 1,-2 5-400,-3 10 1,-1-1 391,1-10 0,-1-6 0,-1 4 19,-3-2 0,-3 0 40,-1 5 1,-1-2 0,0 4-27,-2-1 1,-2 4 100,-9-8 0,-2 7-94,-2 16-11,-4-1-46,12 23 0,2 33-3104,4 15 3104,1 17 0,9-21 0,3 6 0,1-4-513,1-4 1,2 1 508,3 11 0,3 6 0,2-4-411,6 2 0,4-3 342,-4-10 0,1 1 1,3-1-195,5 0 0,2 0 0,-1-3 51,1 0 1,1-3-326,9 6 1,1-7-1455,8-6 428,-2-14 1337,-15-14 95,-16-31 276,-12-4 38,-3-2 2660,-1-9-1965,-3 12 2114,-3-4-2030,-3 7 1553,-5 5-2086,2 9-285,3 4-5,4 8-113,2 2-72,6 2 33,10-1-5,16-1 10,0 1-10,17-4 22,-13-1 39,4-10-28,-18 3 34,-6-20-28,-13 15 11,-3-18 34,-6 14 61,-14-4 22,-2 9 23,-7 5-22,7 10-112,6 4 16,0 7-44,0 22-6,4 7 0,1 17-28,18-3-3471,10-2 3410,4-13-287,18 0-486,-1-12-1726,-4-12 0,1-1 2588,18 2 0,-7-7 0,-27-6 0</inkml:trace>
  <inkml:trace contextRef="#ctx0" brushRef="#br0" timeOffset="266497">20361 12256 25758,'-42'-23'108,"-1"1"0,3 4 0,2 12-68,-8 44-26,24-15 0,1 2 0,3 1 0,2 2-20,-8 29-28,10-1-78,16-5-67,18-9-101,24-13-53,-14-19 1,4-4 60,5-2 1,1-4-272,3-4 1,0-3 390,-1-2 1,-1-3 92,-2-5 1,-2-2 63,16-13 99,-21 3 0,-3-4 120,5-20-62,-11 11 0,-2-3 42,-6 3 1,-3-2-4,-1-4 1,-2-1 28,-3 0 0,-1-1 36,-2 1 0,-2 2-3,-3 3 1,-2 3-18,0 3 0,-2 3 35,-6-21 89,3 18-180,3 15-134,2 13 150,2 10-212,1 7 0,3 32 12,6 13-189,-1-6 0,1 3 166,2 5 1,1 1-38,2 5 1,0 2-119,-2-9 1,2 2-1,-2-4 54,0-3 1,-1-2-65,3 10 0,-2-5-820,-6-3-319,-2-5-683,-3 0-203,0-18-1406,0-19 3809,-2-34 907,-1-3 294,-1-1 1,-2 0-502,-2-4 533,-15-13-427,-5 20-246,-12-5-212,-4 7-141,5 5 888,11 8-1235,13 5-123,10 6-6,17 1-89,18 2-99,6-1 1,4 1-486,20 0 662,-19 0 0,0 0-64,0-2 0,-3-1 86,24-7 70,-20 2 1,-1-4 19,-10-6 0,-5-3 22,7-8 236,-5-21 185,-21 16 72,-2-5 308,-10 0-50,-3 8-588,-1 8-28,1 8 44,4 11-145,0 2 460,1 8-544,-3 13 5,3 36-10,1-9-403,5-5 0,3 2 352,3-12 0,1-1-25,4 7 0,2 0-339,1 1 0,0-3-2297,9 18 416,-7-16 2301,-11-20 0,-6-15 0,-1-2 0</inkml:trace>
  <inkml:trace contextRef="#ctx0" brushRef="#br0" timeOffset="266690">21324 11564 25987,'-32'3'-1176,"0"0"0,-7 12-2431,76 30 3607,3-6 0,-13-14 0,-11-12 0</inkml:trace>
  <inkml:trace contextRef="#ctx0" brushRef="#br0" timeOffset="267057">22067 11705 23601,'3'-10'2017,"0"2"-1813,-33 4 0,-13 6 110,0 6-222,-8-4 1,0 5-35,20 9 1,6 3-19,-11 20-40,9 4 22,22-1-22,17-10-22,13 8 10,0-21 1,3-3 17,26 7-1,2-6 12,-6-16 6,-14-13 77,3-10 63,-9-13-46,-17 3 1,-3-2-51,2-13-6,-7 7 1,-3 0-4095,-1-22 4089,-4 10 938,-7-8-943,-2 37-79,-7-2-12,5 16-172,-9 12-494,1 11 2569,-4 13-8753,9 23 6890,12-10 0,5-5 0,5-23 0</inkml:trace>
  <inkml:trace contextRef="#ctx0" brushRef="#br0" timeOffset="267381">22412 11683 26889,'3'63'39,"0"-14"-42,11-16 0,4-2 9,3 5 5,4 6 112,-11-25 124,-8-14-124,0-5 263,10-26-251,-4 5 27,6-10 1,3-3 10,14-11-117,-8 14 0,2 0-9,-2 9 1,0 4-455,2 4 1,-1 2 406,17-3-193,-9 16 1,0 5-140,16 17-449,-13-2 0,-2 5-4135,-10 3 1,-3 3 3263,9 15 0,-16-12 0,-14-25 0</inkml:trace>
  <inkml:trace contextRef="#ctx0" brushRef="#br0" timeOffset="268357">21143 15938 22946,'18'-49'1140,"0"1"1,-3 7 0,-1 8-682,-5 14-414,-5 12-28,-3 7 39,-7 23 11,-7 17-62,0-5 1,-4 3-677,-5 8 0,-4 1 632,4-12 0,-1 1 0,-2 1-55,-3 3 1,-3 0 0,-1 1-88,-2 2 0,-2 0 0,-1-1-487,-1 1 1,0-1 0,-1-2 581,3-2 0,-1-2 0,1-2 74,-11 7 1,-1-7 41,5-13 0,0-9 122,-18-21-57,11-16-136,31-2 1,3-4 281,-3-24-121,9 21 1,2 0 92,-2-25 1012,6 18-1136,4 18 1508,0 13-1591,3 16 55,9 26-44,-3-3-34,1 2 1,0 2-35,4 22-154,-4-19 1,1 1 207,2-1 0,2-1-12,4-1 1,4-4 2,5-2 1,3-4-1,8-4 1,2-4-23,-6-5 0,2-5-566,5-5 0,5-4 0,-1-3 183,8-6 1,-1-2 0,-2 4 0,-3-1 0,-18 0 0,1 0 0</inkml:trace>
  <inkml:trace contextRef="#ctx0" brushRef="#br0" timeOffset="269675">19576 17810 18986,'8'-52'1743,"1"1"1,-1 6 0,-5 7-1134,-11 17-430,-1 12 4,-16 7-4318,-26 27 4174,8-2-21,3 5 1,-2 8-32,0 10 0,2 3-8,6-9 1,1 3-21,4 1 1,-1 4 0,4-1-17,5 5 0,5 2-30,6-6 0,2 4 1,4-3 17,7 8 1,9-3 14,10-1 0,13-8 33,22-21 1,6-10 13,-18-6 0,0-5 11,2-7 1,4-3 0,-7-3 16,-11-1 1,-2-5 49,7-8 1,2-5 0,-6 1-23,-8 4 1,-4-3 72,4-13 0,0-9 1,-6 6-62,-10 10 0,-3 0 50,-1-17 0,-1-8 0,-3 6-76,-3 16 1,-2 1-4,0-7 1,-1-5-1,-4 5-15,-7 2 1,-4 4 51,0 2 0,-3 4-50,0 5 0,-3 5 47,-35 11-134,2 18 64,13 6 1,0 4-24,7 2 1,3 5 929,-2 9 0,4 2-957,15-9 0,3 2-118,1 10 0,5 3-126,4-6 0,4 1 296,1 8 0,6 2-906,9 2 0,7-4 355,1-11 0,3-4 483,6-3 0,2-7 47,15-8 257,-13-22 258,-18-15 323,-10-12 18,-12-8 57,-2-2 549,-2 13-498,1-6-293,5 20-414,1-5-117,3 15-102,3 5-21,2 5 22,19 18-6,-8-2-6,6 8 1,2 4-62,8 12 39,-8-10 0,0-1 34,8 8-65,-6-16 1,1-3 13,2-3-134,12-4 0,2-6 79,-7-8-139,2-4 0,0-4 132,3-21 129,-17 10 1,-1-1 30,-3-2 1,-2 0 176,11-22 101,-11 6 61,-9 5 84,-6 6-257,-5 8 201,-2 3 90,-3 10-160,0 1-294,-1 8-61,0 11-57,-2 11 62,0 14-27,2 8-24,5 2-72,11-5 0,6-7 96,1-13-40,7-7 95,-2-14-6,4-12-16,3-13-3358,-5-14 3369,-6 6 11,-2-12 90,-3 0-85,-3 2 24,-1 0-35,-7 19-38,-1 10-23,-1 7-504,0 4 2736,0 2-4898,1 5 2694,6 5 0,-4-2 0,3 0 0</inkml:trace>
  <inkml:trace contextRef="#ctx0" brushRef="#br0" timeOffset="269897">20920 17923 24038,'0'-8'3400,"0"2"-3064,0 6 280,0 0-594,-14 6-5,8 3-40,-14 17-33,12 19-280,1 17-33,4-9-1244,8 4-4789,4-25 6402,3-2 0,-4-14 0,-4-9 0</inkml:trace>
  <inkml:trace contextRef="#ctx0" brushRef="#br0" timeOffset="270073">21029 17673 26273,'-3'6'-1126,"6"6"0,6 0 0,1 0 0</inkml:trace>
  <inkml:trace contextRef="#ctx0" brushRef="#br0" timeOffset="270540">21561 17839 25988,'-50'-11'28,"0"1"0,-2 7 0,7 8-62,6 24 463,15-3 0,4 2-658,-1 31 61,5-11-107,9-14 1,5-2-605,13 2-82,12 1-943,21-16-830,15-16 1075,-24-8 0,1-4 883,3-5 1,0-2 705,1-4 0,-1-1 476,0-3 0,0-2 478,-2-3 1,-1 1-286,-9 5 1,-1-1 1159,9-15 0,-3-1-942,-13 12 1,-1-1 70,7-18 0,-2 0-434,-5-3 313,-7-6 30,-10 36-75,-4-7-671,1 18-51,-4-1 0,3 9 0,-2 5 0,-8 21 0,2-2 0,-10 34 0,5-3-1,7-18 0,2 1-140,1 2 1,2-1-739,0 1 0,3-1-3751,1-3 1,1-1 4629,2 20 0,0-24 0,0-16 0</inkml:trace>
  <inkml:trace contextRef="#ctx0" brushRef="#br0" timeOffset="270797">22243 17723 22251,'0'-4'4475,"0"0"-3819,0 4-539,-63-22 6,18 31-67,-4-11 0,-1 5-285,18 16 0,3 5 226,2 0 1,3 1 18,-11 26 103,20-3-58,28-6-10,26-7-364,-7-20 0,5-3 293,7-1 1,3-2-532,6-1 0,2-2 190,4-2 0,2 0-1751,2 0 1,-1-1 2111,-7-2 0,-4 1 0,-16-1 0,-4 0 0,4 0 0</inkml:trace>
  <inkml:trace contextRef="#ctx0" brushRef="#br0" timeOffset="273431">25748 14466 23125,'16'-47'793,"0"0"1,-2 4 0,-3 11-430,-9 21-364,-1 7 0,-2 5 5,-6 12 1,-8 18 11,-9 24-2149,5-5 1,0 2 2134,6-14 0,0 1-17,-3 19 0,4 0 86,9-23 0,4-1-89,3 4 0,5-2 6,21 16 61,26-25-16,-14-20 16,-11-12 1,0-5 106,9-20-183,-16 9 0,0-2 152,-1-3 0,-2-1-28,-2-2 0,-2 0-42,-1-2 0,0 0-28,-3 0 0,0 1-5,5-15 2832,2-7-2861,-11 27 312,1-5-1746,-7 21 164,-1 9-6140,5 11 7416,1 5 0,-1-2 0,-3-4 0</inkml:trace>
  <inkml:trace contextRef="#ctx0" brushRef="#br0" timeOffset="274064">26520 14516 25830,'14'-15'101,"-1"26"-78,-10 36 16,0 14-22,-3-20 5,-3 1 23,-2-17 61,-4 1 1,3-14 273,-1-8-307,5-9 174,0-25-158,4 7 48,7-10 1,3-3-15,16-11-84,-5 12 0,2 2-5,15-6-15,-13 20 1,0 3-26,19-3 31,-14 12 1,1 3-26,9 4 0,-12 14 0,-5 4 5,-6 7 7,6 33-7,-23-26 1,-2 0-18,-2 0 1,0 0 11,-5 30-50,-1-11 56,6-28-1,4 4 46,10-19-18,10-10 29,25-20-20,-18 1 0,-1-2-448,-2 1 0,-1-1 420,-2-4 0,-2 0 81,6-22-260,-13 18 0,0-1 246,0-1 0,-2 0 31,0-2 0,-2 1-38,2-13-74,-5 15 0,-1 8 0,-4 15 0,0 2 0,-2 6 0,1 9 788,2 3-788,5 25 0,3-4 0,1 2 0,1 4 0,1 2 0,1-2 0,2 4 0,-2-4-525,0-3 1,-2-1 461,4 5 1,-3-2-520,-5 9-1529,-23 8-4202,-19-3 6313,9-27 0,-2-4 0,-10-1 0,13-11 0</inkml:trace>
  <inkml:trace contextRef="#ctx0" brushRef="#br0" timeOffset="276891">27977 14461 13133,'0'-53'2783,"0"-1"1,-1-5-1,-1 1-1979,0 20 0,0 0-1817,-1-12 0,-1 1 1383,-1-10-1858,-1 4 1611,4 43 994,-2 5-1084,3 27-16,0 5 2,4 21 1,2 4-20,-2-19 0,0 3-380,3 22 0,2 11 0,-2-8 293,-1-13 1,0 2-350,-2 3 1,1 8-1,0 2 1,-1-6-251,-1-9 0,-1-2 1,-1 1-1812,1 17 1,-1 4 0,-1-6-120,0-5 1,-1-5 2615,0-4 0,-1-7 0,1-11 0,0-5 0</inkml:trace>
  <inkml:trace contextRef="#ctx0" brushRef="#br0" timeOffset="277897">27956 14808 16269,'-36'-43'1674,"-1"0"1,3 5 0,13 7-1451,24 13-157,9 6 50,23 5 1,5 3-84,5 0-549,-1 1 0,1 1 523,-11 2 1,-1 0 5,11 0 0,-1 0-14,-7-1 0,0 0-1429,17-2 0,-5-1 1440,-10-1 6,-6 0 1,-1-2 168,-5-2 402,-1-4-370,-14 4 337,-12-5-404,-5 8 725,-21-3-664,-2 7 3399,-26 8-3544,11 7-22,-4 12-39,22-3-18,5 9-5,14-4-50,2 5 5,15-5 45,0-9-11,17-5 28,1-10 34,21-17 44,-5-8-274,-18 2 1,-2-2 267,5-12 141,2-10 348,-9 6-320,-5 8 218,-5 0-5,-10 21-393,-2 3-38,0 3 497,-9 16-515,1-2-78,-7 21 1,1 6-175,2 7-215,1-1 0,4 0-59,9-6-151,8-3-2650,17-17-912,2-9-1972,18-4 3299,-12-10 1126,11-13 1781,-9-8 2176,-11-1 0,-1-5-87,-5 0 0,-1-2-1099,3-12 1,-2-1-252,-8 13 1,-1-2 722,6-20 0,-1-1-2272,-6 18 1,-1 0 1063,2-8 1,0 1 324,-5 5 1,-2 4-13,-2 1-254,0-6-223,-2 30-73,0 19 5,0 6 12,2 30-6,0 13 199,0-14 0,0 2-227,-1-7 0,0 2 3,0 24 0,0-1-3,-1 1-6,-2 1 1,-2-1 2921,-4-9-2908,2-20 0,-2-1 4,-5-4 55,5-14-17,3-9 29,3-12 1008,7-22-1053,4-11-20,-1 9 0,2-2 25,9-16 0,1 11 1,1 0-12,13-11-155,-8 15 1,1 3 143,20-6 6,4 17-23,-1 14-6,-1 21 0,-4 18 9,-24-2 0,-3 3-201,3 18 206,-12-12 1,-8 0 2,-25 13-6,5-21 1,-7-1 8,-18 1 0,-2-4-206,12-9 1,0-3 160,-14 1 0,1-4-142,-5-9-52,-2-9-1937,18-14-2078,18-5 3442,11-7 0,7 16 1,1 1-1</inkml:trace>
  <inkml:trace contextRef="#ctx0" brushRef="#br0" timeOffset="278574">29484 14886 25247,'27'-40'117,"0"1"1,1-1 0,5-8 0,-2-1-17,-9 10 0,-1-3 0,-2 2-848,2-12 1,-1-3 826,0 3 0,0-4 1,-1 1-319,-4 7 1,-2 1 0,1 0 308,-2 2 0,0 0 0,-1 1 69,3-14 0,-3 2 0,-2 10 0,-3 4 50,-4-19-7,-11 27-160,-1 20-12,-12 21-5,0 22-12,-2 8-164,4 11 0,2 7 144,7-8 1,2 2-27,0-2 0,0 5 0,4-1-53,3-5 1,3-1-1,1-2-18,1 9 0,3 1-212,4-8 1,4 2 0,0-5 120,2-1 1,2-3-345,6 13 1,2-3-287,10 1 150,-3-24 435,-1-27 271,2-18 162,4-18 190,2-7-87,-19 21 0,0 0 513,18-21 167,-8 11-88,-12 11 830,-11 12-1559,-6 8 564,-3 6-693,1 5 317,0 7-328,11 5-28,9-1 23,12-4-1,6-7 12,2-10 39,-4-11 5,-7-11 96,-9-10 106,-8-5 84,-8-1-17,-10 5-235,-3 11 173,-22 5-122,0 14-29,-18 10-11,3 18-50,5 17-11,10 12-244,20-22 1,4 2 192,6 1 0,4 0-59,5-1 1,5 0-245,5-1 1,4-2-897,6-2 1,2-2 564,-2-6 1,0-3-1,9 4 1,-16-12-1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08:56:13.139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1399 1494 12236,'-2'-5'7976,"1"1"-7046,1 4-717,0-44-12,11 36-38,5-24-35,9 58-88,-5 3-7,-11 5 1,-4 3-68,-4-5 0,-3 0-927,-2 18 1,-1 1 695,-1-16 0,-1 1-3740,-3 16 1,1-1 4034,3 4 1,-1 6 0,7-42 0</inkml:trace>
  <inkml:trace contextRef="#ctx0" brushRef="#br0" timeOffset="257">1821 1872 28604,'-18'-47'-1549,"17"8"1937,42 35 1335,11-2-728,5 1-349,-13 1-509,9 1-26,-30 2-1363,10 3-8579,-23 3 8369,-2 1 0,-5-2 0,-3-2 0</inkml:trace>
  <inkml:trace contextRef="#ctx0" brushRef="#br0" timeOffset="1216">3502 1653 26417,'0'-8'1481,"0"-24"1,-1-4-2154,-1 14 792,0-14 0,-1 2-73,-1 24-1132,0 2 283,3 11 2245,1 4-2443,5 17 755,3 24-29,1 11 213,-5-18 0,-1-1 52,-1 17 407,-4-22 0,-3 0 663,-6 19-1432,0-20 1,-1 0 1266,-10 12 475,-2-10 357,7-25-973,2-12-755,4-5 0,0-23 0,6-6 0,0-25 0,4 10-84,2 14 0,4-2-1078,4-3 1,2 1 411,-3 6 1,2-1 500,12-16 1,3 4 921,8 1 162,-8 16 1,0 2 484,9 2-497,6 8-823,0 14 0,4 10 0,4 11 0,-10 16 0,-10-3 0,-12 1 0,-3 1-720,-3 17-33,-5-14 1,-4 1-165,-14 15 654,-9-7 894,-8-12 127,-2-9 587,6-11-674,-5-4-671,15-6 0,-1-6 0,11-8 0,5 0 0,5-3 0,17-2 0,6 4 0,17-4 0,0 10 0,2 4 0,-2 10 0,-1 6 0,-3 11 0,-7 6 0,-9 7 0,-17 13 0,-10-15 0,-22 15-242,-8-19 363,2-10 0,-1-2-121,-13 6 0,-9-3 0,15-14-4338,-5-8 4522,7-3 0,9-1 0,21-1 0</inkml:trace>
  <inkml:trace contextRef="#ctx0" brushRef="#br0" timeOffset="1649">4261 1794 32767,'2'23'0,"0"11"-130,1 18-269,2 2 45,7-6-93,8-11-306,11-12 649,9-12-250,7-12 1263,4-13 326,1-10-838,-4-11-397,-8-7 0,-9-5 0,-11-2 0,-10-5 0,-6 19 0,-8-6 0,-2 21 0,-4 1 0,2 8 0,-2 7-1984,3 10 856,-1 1 1119,2 17 1,4-16 0,1 6-1</inkml:trace>
  <inkml:trace contextRef="#ctx0" brushRef="#br0" timeOffset="2166">5066 1495 28464,'-1'-50'323,"1"0"1,0 9 0,-1 8-748,-2 15 85,1 16 57,1 13 252,1 13-25,5 24 33,-1-14 1,0 1-271,2 8 0,-1 2-528,0 5 0,-2 1 768,0 2 0,-3 0 22,-2-2 1,-3-1-82,0-6 1,-1-2 63,-1-8 0,0-4 10,-5 9 68,4-19 99,3-15 19,3-15 1433,0-13-1470,1-17 19,5-13 31,6-5 48,5 0-74,8 9 13,10 9-8,-8 18 414,17 7-326,-8 19-138,12 8-58,3 13-58,-1 9-28,-3 8-39,-6 4-96,-14 3-70,-14-2 53,-24-4 201,-10-20 1,-4-3 95,-18 5-272,4-10 1,-3-4 115,11-6 1,-1-3-373,-9 1 0,-2-2 174,2-2 1,2-4-335,4 0 1,4-3 628,-15-17 1,25 12-1,16-3 1</inkml:trace>
  <inkml:trace contextRef="#ctx0" brushRef="#br0" timeOffset="2672">6004 1250 30035,'-11'47'-279,"0"-1"0,1 1 1,0 3-1,1 1 1,4-5-144,6-3 0,0-3 121,-3 13 0,-4 1 190,-2-3 0,-5 0 125,-7 3 1,-2-3 44,3-12 1,-1-4 1041,1-4 1,1-4-1516,-6-1 1376,14-19-635,3-17-493,13-18 80,3-8 25,4 6 1,3-1-18,1 3 0,1 0 233,5-7 0,2-1 43,6-1 1,2 3-28,-6 8 1,0 3 1680,23-14-1658,-2 21-194,-7 14 0,14 11 0,1 13 0,-26 1 0,-3 3 0,7 12 0,-17-7 0,-6 2-474,-9 10-115,-16 9 99,-18-5 450,-3-24 0,-5-3-56,11-6 1,-2-2 263,-19 1 0,-3-3-12,14-6 0,1-3-115,-10 0 0,0-3-2031,-3-5 1,4-4 1395,14 3 1,4-2 0,-17-9 0,34 11 0</inkml:trace>
  <inkml:trace contextRef="#ctx0" brushRef="#br0" timeOffset="3332">6571 2145 32767,'47'-35'0,"1"1"0,-3-1 0,-5 0 0,-16 5 0,-4-2 0,1-5 0,-3-2 0,-1-6 0,-2-2-980,-2-7 0,-3-2 779,-3 15 0,-2-1 0,0-1-20,-1-2 1,-1 0 0,-1-1-215,-1-2 0,-1 1 1,0 1-141,-2-7 0,-2 0 359,-4-5 1,-2 4-239,1 21 1,-2 4-354,-16-28 54,8 36 2608,0 36-1874,10 11-133,0 19 1,1 5-5,4-19 1,0 1 390,-1 11 1,0 6 0,1 0-272,2-2 1,0 1-1,1 0-283,-1 1 0,1 1 1,0 0 342,1 7 1,1 1 0,2-4-55,3 8 1,3-5-809,3-5 1,2-5 788,-2-14 1,4-3-354,8 0 1,3-6-951,16-6-457,-9-12 1,2-4-3108,-3-9 1,-1-4 3375,18-8 1,-14 1-1,-25 13 1</inkml:trace>
  <inkml:trace contextRef="#ctx0" brushRef="#br0" timeOffset="3716">7390 1675 30892,'-35'32'625,"0"1"0,3-4 0,14-3-625,31-10-431,3-5-4,6-4 728,32-12 253,-13-7-533,-7 3 1,-1-2-14,4-16 0,-10-3 0,-13-4 0,-11 0 0,-12 2 0,-10 6 0,-14 9 0,-11 8 0,-7 13 0,1 9 0,13 5 0,-5 21 0,21-6 0,-5 20 0,19-6 0,19 4 0,19-2-680,-5-24 1,6-2-3784,9 0 0,1-2 3742,0-3 1,-1-3 0,14 4 0,-23-9 0</inkml:trace>
  <inkml:trace contextRef="#ctx0" brushRef="#br0" timeOffset="4282">9434 1610 31775,'1'-6'992,"0"1"-992,-10-29 0,-9-5-1162,-9 14 938,1-16 0,-4 5-7,-23 30 1239,-2 14-175,0 11-833,10 12 0,13 11 0,16 7 0,15 5 0,18 4 0,-2-27 0,5-1-18,4 1 1,3-2-650,4 0 1,2-1-57,0-3 1,0-1 390,-4-4 0,-1-1-286,11 13 556,-21-6-205,-28-2 1259,-22-3 495,-20-3-880,21-10 0,-1-2-242,-1-1 1,1-2-366,-28-2 0,10-11 0,12-8 0,14-8 0,12-3-4431,18 1 4296,7 5 0,-1 9 0,-2 5 0</inkml:trace>
  <inkml:trace contextRef="#ctx0" brushRef="#br0" timeOffset="4655">9891 1649 30504,'0'-3'287,"0"0"1387,0 3-1372,-67 48-302,41-11 0,-12 1 0,4 3 0,26 14 0,16-6 0,14-8 0,19-12 0,13-11 0,5-9 0,-24-10 0,-3-1 0,10-3 0,2-11 0,-28-4 0,-3-12 0,-10-9 0,-12-9 0,-8-2 0,-7 2 0,-2 8 0,-3 10-1181,1 10 498,-2 10 719,12 6 384,-2 12 797,15 7-1415,2 10-1731,14 6 1946,13 5 0,-8-15 0,3-2 0</inkml:trace>
  <inkml:trace contextRef="#ctx0" brushRef="#br0" timeOffset="5005">10212 1740 32767,'1'-5'0,"0"2"0,10-25 0,4-4 0,-6 14 0,6-16 0,2 6 0,-4 27 0,22 19 0,-7 0 0,-1 4 0,0 4 0,12 23 0,-1 2 0,-18-8 0,-5 2-143,-6 16-271,-8-18 0,-4-1-725,-19 12 1144,-11-16 672,4-17 164,-5-9-254,16-20-587,-1-21 0,16 0 0,13-28 0,15 8 0,-5 16 0,2 2 0,-3 5 0,3 2 0,16-7 0,3 3 0,-12 13 0,2 2 0,13-4 0,1 2 0,-9 8 0,-2 4-1709,27 6 1883,-17 5 1,-20 1 0,-14-3 0</inkml:trace>
  <inkml:trace contextRef="#ctx0" brushRef="#br0" timeOffset="5355">11023 2061 28220,'8'1'3976,"-2"-1"-3405,-6 0-571,0 0 0,64-75 0,-40 43 0,7-13 0,8-13 0,-7 5-169,-14 13 0,-2-1 45,3-4 1,0-4-1,-1 2-35,-1-8 1,-3 1-119,-2 1 1,-2 2-80,-3 13 0,-3 1 184,-2 1 1,-2 2-425,-7-6 436,-5-2-442,0 21 96,-1 9-21,6 14 274,-9 21 60,-2 34 160,7-21 0,1 4 125,2 13 0,2 1-117,4-14 1,2 0 12,1 1 0,3 0-64,5 1 1,4 0-124,3 1 0,5 0-272,1-3 1,4 2 0,0-3-1802,7 8 1,1-4 1707,0-4 1,-1-3-1387,-8-11 1,-1-3 1587,6 1 1,-8-6 0,-9-9-1</inkml:trace>
  <inkml:trace contextRef="#ctx0" brushRef="#br0" timeOffset="5523">11263 1777 28585,'6'-47'-366,"1"1"1,7 4 0,8 9 473,7 24 1,6 6-5025,28-2 1,0 2 4413,-25 1 0,-1 1 0,7 0 0,-3 0 0,-11 0 0</inkml:trace>
  <inkml:trace contextRef="#ctx0" brushRef="#br0" timeOffset="5906">12601 1271 23478,'-56'-9'-117,"0"0"1,9-2 0,6 9 1762,7 35-1744,16-3 32,-2 7 34,11 4 28,9-9 31,12 13-185,5-11 186,13-4-6,-8-16 107,10-7-39,-17-9 922,13-13-828,-18-6 369,2-14-435,-10-2 1227,-6-3-1267,-1 3-55,-3 10-63,-4 4-32,2 16-46,-6 3-207,-5 19 12,3 2-2130,-11 37-4519,15-4 6618,5-17 1,1-1-1,4 3 1,3-16-1</inkml:trace>
  <inkml:trace contextRef="#ctx0" brushRef="#br0" timeOffset="6198">12613 1708 20385,'9'2'3394,"-2"0"-1983,-7-2-789,0 0-376,-79 33-184,52-12 68,-17 3 0,5 2-102,32 2 132,13-1-105,11-6 428,4-7-250,29-4 45,-20-7-90,3-2 1,0-3 223,-2-6 32,8-7-31,-24-6-177,-7-5-232,-11-1-228,-11 1-929,-20 3-5440,-10 10 6566,-7 4 1,21 7 0,11 2 0</inkml:trace>
  <inkml:trace contextRef="#ctx0" brushRef="#br0" timeOffset="6832">2464 2605 17742,'45'-22'392,"-1"-1"0,11 4 1,4 8-293,-6 15 1,3 7 0,2 1-1085,-9-5 0,1 1 0,2 0 0,1 0 1061,5 1 0,1-1 0,1 1 0,1 0-367,-8-1 0,0 0 1,2 0-1,-1 0 1,2 0 403,2 0 0,1 0 0,1 0 1,0 0-1,1 0 29,-8-1 1,1 0 0,1-1 0,0 1-1,0-1 1,1 0-101,3 1 0,0-1 1,1 1-1,1-1 0,0 0 1,0 0 72,-6-1 0,1 0 0,1 0 0,-1 0 0,1-1 0,1 1 0,0-1-198,4 1 0,0 0 0,1-1 0,0 1 0,1-1 0,0 0 0,1 1 138,-6-2 1,1 1 0,1-1 0,-1 0-1,1 1 1,1-1 0,0 0 0,0 0-52,-4-1 1,1 1-1,0 0 1,0-1-1,0 0 1,1 1-1,0-1 1,0 0 0,1 0 19,-5 0 1,1-1 0,0 1 0,0-1-1,1 1 1,-1-1 0,1 0 0,0 0-1,0 0 1,0 0-8,2 0 1,1 0-1,-1 0 1,1 0-1,0 0 1,0 0-1,0-1 1,0 1-1,1-1 1,-1 0-7,2 0 1,0 0 0,0 0 0,0-1 0,0 1 0,0-1 0,1 0 0,-1 1 0,1-1 0,-1 0-5,-4 0 1,-1-1 0,1 1-1,0 0 1,-1 0 0,1 0 0,0-1-1,0 1 1,-1-1 0,1 0 0,0 0 0,0 0 0,0-1 0,1 1 0,-1-1 0,0 0 1,0 0-1,1 1 0,-1-2 0,0 1 0,0 0 0,0 0-3,0-1 1,0 1 0,-1-1-1,1 1 1,0-1 0,-1 0-1,1 1 1,-1-1 0,0 0 0,1 0-1,-1-1-3,5 1 1,0-1 0,-1 0 0,1 0 0,0 0 0,-1 0 0,1-1 0,-1 1 0,0 0 0,0-1 0,-2 1 0,0-1 0,0 1 0,0-1 0,-1 1 0,1-1 0,-1 1 0,0-1 0,0 0 0,-1 1-4,4-1 1,0-1-1,-1 1 1,0 0 0,0 0-1,-1-1 1,0 1 0,0 0-1,-1 0-3,3-1 0,0 1 0,0-1 1,-1 1-1,0-1 0,-1 1 1,-1-1-1,-1 1-50,2 0 1,0 0 0,-1-1 0,-1 1 0,0 0 0,-2 0 0,-1 1-1089,11-2 1,-1 0 0,-2 0 0,-2 1 0,-4 0 1140,-1 0 0,-2 1 0,-4 0 0,-5 1 0,13-2 0,-11 1 0,-7 1 0</inkml:trace>
  <inkml:trace contextRef="#ctx0" brushRef="#br0" timeOffset="156167">7917 4403 21908,'-47'-32'902,"16"6"864,49 24-1570,23-1-135,-10 2 1,3-1-23,7 1 1,1 0-17,-7 1 0,1 2 22,16 3 0,1 4-1280,-11 6 1,-2 3 1223,2-3 0,-2 2 11,-2 10 0,-6 4 333,-2 18-331,-16-16 1,-3 3 8,-3 1 1,-5 2-18,-4 1 0,-3 1-22,-2 1 0,-2 1-213,-1-1 1,1 0-519,0-1 0,3 0-1146,1-4 1,1-1 1904,1-1 0,2-4 0,0 4 0,0-10 0</inkml:trace>
  <inkml:trace contextRef="#ctx0" brushRef="#br0" timeOffset="156367">8032 5013 22099,'8'-43'112,"0"1"1,12 1-1,8 8-196,22 20-124,-4 4 1,4 0-1439,-9 2 1,0 1-1383,13-2 1,1-2 3027,-6 2 0,-3 1 0,13-4 0,-28 5 0</inkml:trace>
  <inkml:trace contextRef="#ctx0" brushRef="#br0" timeOffset="156777">8732 4215 17652,'-44'-18'1116,"-1"1"0,0 0 1,-8-3-1,-1 3-654,-7 4 0,-3 6-1784,5 5 1,-2 5 1498,8 1 1,-4 3-1,1 2-35,-4 3 0,1 3 0,-3 5-46,6 5 1,-2 4-1,1 3 1,4-2-66,1-1 1,4 1 0,0 4-572,-1 5 1,-2 5 0,3 1 0,8-4 564,1 4 1,6 4-8,7-4 0,-2 7 1,4 3-1,7-2-306,11 6 0,9 0 1,0-1 283,-7 2 0,-1-1 0,14-2-260,16-8 1,11-1 0,5-3 0,-2-9 232,4-3 0,8-7-152,-6-7 0,9 1 1,4 0-1,-2-3 0,-7-3 121,-4-4 1,-4-4 0,4 0-12,2 0 0,5 0 0,2 0 0,0-3 1,-2-2-22,3-5 0,-2-4 0,0-2 0,1 0 84,0 0 0,1-2 1,-1-1-1,-1-1 82,-2 0 0,-1-1 0,-1-2 1,-2-3-36,8-9 0,-4-3 1,-3-1 220,-12 4 0,-4 0 1,2-6-194,3-10 1,2-6 0,0-2 0,-5 5 186,-5 6 0,-3 2 0,0-3-228,0-7 0,1-6 0,-3 1 0,-6 9 12,-6 4 0,-4 2 59,2-23 1,-7 0 707,-12 21 0,-7 2-728,-8-6 1,-8 4-34,-16 8 0,-6 8-40,8 7 1,-5 5-80,-8 5 1,-7 5 0,6 1-106,10 2 0,-1 3-2033,2 3 1,-8 1-1,0 2 1,9 0 2214,3 5 0,3 1 0,-9 1 0,6 1 0,17-1 0</inkml:trace>
  <inkml:trace contextRef="#ctx0" brushRef="#br0" timeOffset="157426">12190 4701 19837,'7'-39'1224,"0"0"0,-1-3-701,1-6 1,-6 0 311,-25-4-505,-9 9-221,7 22 0,-5 6 17,-7 10 0,0 5-81,-18 4-20,23 3 1,-1 4 35,2 10 1,2 4-697,5-2 0,1 1 643,-11 11 1,3 1-7,12-5 1,3 0-3,-4 26 11,14-17 414,19 0-352,27-19 11,11-8-20,-16-12 1,2-6 50,-3-4 0,-3-3 14,20-13 114,-19 4 1,-2 0-76,-2 0 477,16-17-455,-33 27-134,2-2-17,-11 10 643,-3 16-665,-4 9 28,-6 20-45,-6 14-780,7-21 1,-1 0 765,2-5 0,0 2-216,-5 24 1,1 0-768,1 6 147,5-19 1,0 7 0,5-5-868,4-8 0,4-1 1717,4 15 0,2-4 0,5-7 0,4-14 0</inkml:trace>
  <inkml:trace contextRef="#ctx0" brushRef="#br0" timeOffset="157826">12439 4578 13054,'-28'-42'1521,"1"-1"0,-1 0 1,-2 4-1,-2 1 0,-2 5-1144,-3 6 0,-2 4 0,-1 3-550,-3 2 1,-1 3 0,-3 3 496,-10 3 1,-4 4 0,3 2-782,-3 1 1,0 5 545,4 6 1,-4 4 0,9 1-48,10 2 0,2 5 7,1 2 0,-4 7 0,-1 2 0,4-1-27,1 4 1,4 0-1,-1 4-379,-2 2 1,-1 2 0,0 3 0,4-1 370,8-4 0,3 1 0,2-1 0,2 2-16,-3 14 0,3 1 1,4 0-255,5-3 1,3 1 0,7-1 227,5-4 0,6-1 0,5-3-28,7-3 0,5-3 0,2-5 3,11 7 0,9-7-45,-4-15 0,8-3 0,2-2 0,-2-3-368,4-2 0,-2-4 1,5-2 444,-11-1 1,4-1 0,1 0 0,-1-2 0,-4-1 10,9-3 1,-4-2 0,2-4 49,-8-1 1,0-3 0,1-3 0,-1-2-5,-2-4 1,-1-3-1,0-2 1,-1 0 35,1-1 0,0-2 0,0-1 1,-1-2-44,3-6 0,1-2 1,-2-2-1,-3 0-1,-9 4 0,-3 0 0,-2-1 0,-1 0 24,7-12 1,-3-2-1,-3 0 37,-4 5 1,-4 0 0,-3 0 1,-7 6 1,-2 0-1,-7 2 12,-9-13 1,-10 5-35,-12 7 0,-9 5-13,-12 6 0,-6 7-158,14 10 0,-2 3 0,-2 2 72,-1 2 0,-1 2 0,0 1-168,0 3 0,0 1 1,0 2-965,3 2 1,1 2 0,2 1 1161,-11 5 0,5 2 0,-9 6 0,28-6 0</inkml:trace>
  <inkml:trace contextRef="#ctx0" brushRef="#br0" timeOffset="158283">15064 4860 21507,'14'-43'781,"0"0"0,0 0 1,4-14-1,-3 8-322,1 9 159,-9 17-574,-5 15 116,-1 11-115,-5 31-17,-4 12-28,0-6 0,-1 3-666,-1 2 0,-1 1 386,-2 5 0,2 2-709,0 3 1,2-2-121,2-10 0,2-1 1109,4 12 0,2-5 0,1-14 0,4 13 0</inkml:trace>
  <inkml:trace contextRef="#ctx0" brushRef="#br0" timeOffset="158726">15581 4508 14904,'-38'-43'776,"0"-1"0,0 1 0,0 4 1,-1 2-1,-1 11-521,-9 12 0,-3 10-287,-3 5 1,-2 8 140,-3 6 0,1 8-53,19-3 0,0 3 0,1 4-23,0 3 1,2 3 0,0 3-229,1 3 0,2 3 1,1 1 199,2 4 1,2 1 0,2 1-154,2 2 1,3 1-1,2 1 137,4-1 0,2 0 0,3 0-2,3-3 0,2 1 0,5-2 29,7 16 1,8-4-85,8-7 1,7-6-199,11-6 0,7-6-209,6-5 0,6-6 436,-17-9 0,3-4 0,-1-1 35,3-3 0,0-3 0,1-2 37,-2-3 1,0-4 0,0-2 26,-2-4 0,-1-2 0,-1-4 39,-2-2 0,-1-4 0,-3-2-312,-1-4 0,-2-2 1,-1-3 312,-1-4 1,-2-2 0,-1-2-43,-1-4 0,-2-2 0,-2-1 102,-1-3 0,-1 0 0,-3-1-89,-2 1 0,-2-1 0,-3 1 13,-2 3 0,-3 1 0,-4 1 15,-5 3 0,-4 1 0,-3 3 46,-14-16 1,-9 6-55,5 19 1,-4 2 0,-3 4-31,-5 1 1,-2 3-1,-2 4-52,-2 2 1,-3 4-1,1 3-13,-1 2 1,-1 2-1,2 3-34,1 3 1,1 3 0,2 3-358,-16 5 1,4 6-1693,10 4 1,7 5 2086,9-3 0,6 0 0,-1 11 0,16-16 0</inkml:trace>
  <inkml:trace contextRef="#ctx0" brushRef="#br0" timeOffset="159460">17685 4893 21384,'11'-60'1144,"0"0"1,-7 6 0,-4 9-751,-9 21-204,-21 10-117,10 15 134,-33 23-123,10 10-48,4 3 1,1 6-459,11-6 0,4 1 422,-1 1 0,4 1 0,8 0 0,7-1 0,17 22-69,10-19 1,7-2 68,2-8 0,6-5 0,11 2 0,2-5 0,-14-10 0,-1-4-3,7-1 1,-2-3 24,15-1 40,4-10 5,-18-10 28,-18-23-72,-13 8 15,-20-26-4,-15 9-23,4 15 0,-3-2-580,-14-9 0,-2 1 572,12 13 0,0 1 5,-15-11 1,1 1 138,16 15 0,2 2-127,-3-6 0,2-1 366,-7-20-353,21 2-27,42-5 8,-8 30 0,4 3-155,3-1 1,2 4 148,9 4 0,0 5-8,-7 3 0,0 4 0,7 2 0,0 6 3,0 9 0,-4 6 0,-10 2 0,-4 4-6,-3 0 0,-5 4-6,-8 6 1,-7 2-20,-7-4 0,-4 2-196,-3-1 0,-3 4 0,-1-2-619,-9 12 0,-1-2-1438,5-12 0,0 1 1,1-4 2280,0 2 0,3-4 0,-4 9 0,12-22 0</inkml:trace>
  <inkml:trace contextRef="#ctx0" brushRef="#br0" timeOffset="160134">18249 4353 17798,'-42'-28'759,"1"0"0,0 0 0,-2 6 0,-5 2 0,0 3 0,3 6-535,3 6 0,1 7 0,-3 1-1523,-2 0 0,-3 2 0,-1 1 1,5 2 1354,1 1 0,4 2 0,-2 5 25,-2 8 0,-3 5 0,2 1 0,5-1 100,-5 5 0,3 6-152,8-6 0,-4 8 0,-1 3 1,3-1-1,6-5-18,-5 12 0,5 3-2,8-10 0,-1 8 0,0 3 0,3-3 0,4-6-6,0 9 0,8 0-17,5-2 0,4 8 0,4-1 0,6-7-27,5-13 0,5-5 0,5 0-235,1 3 1,4 1 0,1-1-1,1-6 248,2-3 0,1-5 0,5-2-41,8-2 1,7-1-1,1-3 1,-3-3-274,0-4 1,-3-3 0,3-1 342,-7 1 1,3 0-1,-1-2 1,-1-4 363,8-4 1,-1-4-1,-3-6-291,-3-6 1,-2-6 0,-1-1-4,1-1 0,-2-3 0,-1-3-77,-8 2 0,-1-3 0,-2-1 0,-3-2 54,2-10 1,-5-2-1,-2-1-2,0-4 1,-3-1 0,-1-1 5,-3 0 1,-3-1-1,-2 1 0,-4 4 0,-2-1 1,-3 4-11,-1-8 0,-9 4 23,-13 10 0,-8 1 1,-4 6-27,-14 2 0,-5 5-30,12 4 1,-2 0-1,-2 4 428,-5 5 0,-1 4 0,-2 3-475,2 3 1,0 2 0,1 1-28,-12-4 1,0 5-392,7 7 1,-2 5 0,8 4-2777,13 8 0,5 4 3232,-10 7 0,6 0 0,8 10 0,15-16 0</inkml:trace>
  <inkml:trace contextRef="#ctx0" brushRef="#br0" timeOffset="160734">21134 4780 22274,'-30'-33'652,"0"0"0,0 0 1,-17-11-1,-2 13-562,4 26 0,-2 11-846,-2 1 0,0 5 789,2 5 1,2 6-12,2 4 1,3 5-6,5 4 0,3 4-6,4 2 0,5 4-11,4 13 0,6 0-355,5-18 0,4-2 346,2 8 1,8-2-23,15-4 1,8-5-7,0-5 1,4-2 23,-2-1 0,4-1 0,-1-2 21,14 0 1,-1-5 278,-5-5 0,-2-4-164,21-1 146,-27-25-179,-21 2 61,-22-22-28,-15 4-50,-20-12-34,1 8 3,2 13 0,-3 2-18,11 11 0,-1 1-10,-15-3 0,-1 3-12,11 10 1,1 4-20,4 2 1,2 4-57,-11 12-260,10 26-2714,32-12 3047,26 19 0,-8-32 0,15-5 0</inkml:trace>
  <inkml:trace contextRef="#ctx0" brushRef="#br0" timeOffset="161127">21408 4296 19507,'-59'-8'587,"0"0"0,0 1 0,0-1 1,-1 3-1,0 1 0,0 4 1,0 4-504,9 6 0,-2 3 0,1 3 0,2 1 0,2-1-1382,-13 4 1,4 0 0,-1 4 1316,12-2 0,-2 3 0,0 1 0,2 1 1,7 1-9,-3 6 0,7 1 0,1 3-9,-6 8 0,2 2 0,5 3-219,7-2 0,4 1 0,8 1 211,6-3 0,7 1 1,5-1 75,6-1 0,6-2 0,5-2-67,8-1 1,5-4 0,3-1-12,7-2 1,4-3 0,2-2-467,4-2 1,3-3 0,1-2 455,-12-7 0,1-1 0,0-2 0,0 0 2,0-2 1,0-1-1,0-2 1,0 0 0,13-1 0,0-1 0,-1-3 40,-3-5 1,-2-2 0,-1-3 15,-4-2 0,0-4 1,-3-2 168,-3-3 0,-1-3 0,-2-3-96,-2-2 0,-2-3 0,-2-2-6,-1-3 0,-2-3 0,-3-1-32,-1-5 1,-2-1 0,-2-2-40,-3-3 1,-2-1-1,-4-1-13,-3 0 1,-3-1 0,-6 1-116,-5 2 1,-6 0 0,-6 2 67,-7 1 1,-7 3 0,-6 3-150,-11 0 1,-6 4-1,-4 4-1252,5 8 0,-4 2 0,0 2 1,-1 2 1354,2 2 0,-1 1 0,2 1 0,2 2 0,1 0 0,2 3 0,4 1 0,3 1 0,-1 1 0</inkml:trace>
  <inkml:trace contextRef="#ctx0" brushRef="#br0" timeOffset="176192">8137 6005 29056,'0'-50'-177,"-1"0"-1,0 5 1,2 7-670,4 12 1104,0 8-202,-2 8-225,-1 5 104,-1 3 43,1 11-1399,0 8 1203,2 18-66,2 12-281,1 12 58,-2-26 0,1 0 185,1 3 0,2-1-47,1 2 0,1-2-1,3 0 1,1-2 245,3-1 0,3-3 69,2-2 0,3-4 155,4-1 0,3-3 115,4-2 1,2-2 97,6 0 0,2-3 76,5 1 1,2-2 98,4 0 0,2-2-603,-17-3 0,0-1 0,1 0 539,2-1 1,1-1 0,0 0-33,2-1 0,0-1 0,1-1-72,2-2 0,1 0 0,-1-2-73,3-1 1,1-1-1,-1-1-49,3-2 1,0-1-1,-3 0-43,-9 1 0,-2 0 0,3 0-35,1-2 1,5-1 0,-1-1 0,-4 1 6,-1 1 1,-3-1-1,2 0-51,1 0 1,3-2 0,1 0 0,-4 0 15,2-1 1,-3-1 0,0 0-2,-4-1 1,-2 1 0,-1-2-364,14-8 0,-4-1 384,-6 0 0,-4 0-85,-11 6 0,-2 0-124,5-9 1,-5 0-344,-3 1 358,-5-1 0,-4 0-386,-7 2 34,-2-8-548,-10 13 1060,-5 6-1549,0 6 1496,-4 2-735,4 8 514,-5 9 555,-3 12-76,-5 16-4,-8 13 321,4-7-219,4-5 0,-2 1-76,5-10 1,0 0-565,-12 13 0,-1 0 318,0-7 1,-1-2-165,-4-1 1,-3-1 212,-4-2 0,-2-1 93,-3-1 0,-3-2 22,-4-1 1,-1-1-568,17-7 1,-1-1 0,-1-1 449,-1 0 0,-1 0 0,-1-1-26,-1-2 0,0 1 1,0-2-38,-2 0 1,0-1 0,0 0-61,1-2 0,-1-1 0,1 0-151,0-1 0,1-1 1,0-2-347,3-1 0,0-1 0,1-2 165,-16-4 1,1-3-297,7-4 0,2-4 276,4-3 0,2-3 15,3-1 0,2 0-6,2-1 0,0 0 18,2 2 1,0 0 256,3 2 1,0 0 17,3 1 0,1 0 599,-22-17-601,9 3 92,6 3 1241,13 10-1275,1-5 1037,12 11-1441,-1-3 779,7 10-736,1 6 194,1 4 260,4 8-343,2 11 138,6 14 138,3 13 163,6 8-453,-8-25 0,2 0 179,3 1 1,3-1 44,4-1 1,5-1 60,6-1 0,2-2 266,-6-5 1,5-3 33,9-4 0,7-2 0,-1-2 50,-8-4 0,-1-2 0,5-1-493,2-1 0,5 0 1,1-1-1,-1-2 466,-3-1 1,-1-1 0,0-2 0,0 0-426,1-2 0,1 0 1,0-1-1,-1-1 447,-1 0 1,0-1 0,-1 0 0,0-1-52,-3 0 1,0-1 0,0 0 0,-2 0-376,13-6 1,-1 0-1,-2 0 355,-2-1 0,0-1 0,-2 0-232,-3 1 1,-1-1-1,-1 0 78,-5 2 1,0-1-1,-1 1 361,11-7 1,-2 2-373,-10 3 0,-3 2 107,16-10 179,-20 11-339,-18 8 1023,-9 6-1088,-12 6 0,-9 4 0,-14 8 0,-12 11 0,-9 10 0,23-14 0,-1 2 0,-1 3 0,0 1 0,-3 1 0,-1 0 0,-3 1 0,-1-1 0,-3-1 0,-3-2 0,-3-1 0,-2-2 0,-2 0 0,-2-3 0,-3-2 0,-2-1 0,-1-1 0,-2-2 0,-1-2 0,0-1-28,20-5 0,-1 0 0,2-1-213,-8 1 1,-1-1 160,3-2 0,-3 0 0,0-2-81,-2-4 0,0-2 0,1 1 6,5 2 0,2 0 1,0-2 6,-2-2 1,0-1-1,6-2-62,4-3 1,4-2-63,0-1 0,1-3-177,-7-5 0,2-3 100,5 0 0,3-2-73,1-7 0,3-1-8,6 8 0,2 2-473,-10-25 15,9 22 56,5 12 239,4 6 579,2 4-320,5 7 1739,1 7-1066,7 8 31,10 14-335,15 18 77,4-11 1,4 0 46,-10-9 1,2 0-507,7-2 0,5 0 1,0-3 613,13-2 0,4-4-749,-10-2 1,3-1 0,1-1 610,2-2 0,0-1 0,1-1-372,-10-1 1,3-1-1,-2 0 1,-3 0-377,-2-1 1,-2 0 0,0 1 770,6 0 0,1 1 0,-10-2 0,-3 2 0,-2 0 1</inkml:trace>
  <inkml:trace contextRef="#ctx0" brushRef="#br0" timeOffset="181185">11860 6151 27099,'-31'-51'-4492,"7"12"3091,27 49 1225,4 10-38,4 13 132,8 10 40,-6-14 1,1 0-160,7 11-967,12 14 1379,-8-21 137,11 7-48,6-2 334,11-5-1414,-8-13 0,1-4 1273,-12-4 1,2-2 125,23 4 0,2-2-209,-14-5 0,0-2 202,12 2 0,4 0-1001,-14-3 0,2-1 0,-3 0 893,1 0 1,1-1-172,3 0 0,4-2 0,-8 0-218,-14-2 1,-1 0-39,7 0 1,6-1-1,-4-1-74,1-1 1,0-1-44,12-2 1,3 0-1,-12 1 0,1 0 1,0 0-48,13-2 0,0 0 17,-14 2 0,1-1 0,-3 1-64,-1 0 1,-3 0-17,7-1 1,-2-1 185,-4 0 1,-2-2 71,0 0 0,1-1 27,1-4 0,-2 0 1197,7-7-939,5-13-341,-28 14 1,-1-2 387,0 0 0,0-2-333,2-4 1,-2 0 87,8-15-192,-10 12 3041,-4 1-3091,-7 12 762,-1-6-660,-3 0-402,-3 4-67,0 0 220,-3 10-228,1 2-22,-1 6-106,0 1 161,-4 10 343,0 0 197,-7 16 30,-5 0 157,-11 11-124,3-8 1,-2 0 199,-2-1 1,-1 1 26,-1-1 1,-2-1 281,-6 3 1,-5-1-1640,-11 0 1,-2 0 1385,11-5 0,-3 1-306,-8 0 1,-6 0 0,4-2-794,3-3 0,1-1 709,11-3 0,-2 1 0,1-2-382,-17 4 1,-1-1-29,1-3 0,-1 0 54,19-5 1,0 0 0,0 0-37,-5-1 1,0 0 0,2-2-50,-9-1 0,2-3 198,2-3 0,4-2 906,10 1 1,2-2-889,-10-10 1,4-2 1610,1-2-1730,2-5 0,2-2-347,1-5 417,10 8 0,1 0-480,-4-6 1101,-6-6-969,2-2-16,-2-2 150,5 3 93,-1 1 95,17 20 107,-10-9 84,13 15 451,2 2-411,2 4 258,4 4 693,-1 2 237,-4 9 495,-5 8-38,0 1-869,-4 11-787,8-2 0,1 12 0,5-6 0,11 12 0,20 6 0,-9-25 0,2 0-942,10 4 0,4-2 321,4-6 1,2-4 154,-7-4 0,3-3 357,9-4 1,5-1 0,-5-3 123,-6-1 1,2-1-345,4-2 1,8-1-1,1 0 1,-4-1 677,-7-2 1,-2-1-1,2 0 1,3-1-1,3 0 1,0-1 0,-4 0 248,17-2 0,-2-3-254,-3 0 1,3-2 0,-4 0 61,3 0 0,-1-1-348,-4 1 1,2-1 0,-2 0-59,6-2 0,-4 1 0,-4 1 0,-3 0 0,-14 4 0,-2 0 0,0 0 0,0 0 0,17-6 0,-6 2 0,-9 3 0,-25 8 0,-7 2 0,-5 1 0,-7 2 0,-25 7 0,0 0 0,-16 3 0,-6 1 0,10-4 0,-1 0 0,-9 2 0,-4 0 0,7-2 0,-4-1 0,3 1-62,-7 0 0,-1 0 103,4-1 0,-4 1 1,2-1-83,10-2 1,3 0 0,-1-1-16,2-1 1,0 1-1,2-2-22,-6 1 1,0-1 16,5-2 1,-2 0 0,3-1-43,-3-2 0,1-1-185,2 1 1,-3-1 0,3-1 190,-12-3 0,5-1-42,9 1 1,0 0 41,-16-6 1,1 0-22,19 2 0,2 0-9,-8-1 0,0-3-41,2-5 1,4-1-264,-10-15-112,14 7 1,1-2 211,9 3 0,2-1-62,1-1 1,2-1-529,-9-16 1029,11 16 1,-1 2-995,-7-4 268,-9-9 207,11 23 1071,-7 6-177,11 10 416,-5 5 476,8 11 856,4 4-1018,1 30-523,6-1-430,5-10 1,2 2-465,4-1 1,4-1-138,5 1 1,4-3-130,6 0 1,4-3-52,6-1 0,4-4-12,8-2 0,3-3 143,7-2 0,4-3-214,-18-6 0,2-1 1,0-2 478,2-1 0,1-1 0,2-2-305,9-1 0,3-1 0,-5-2 331,4 0 0,-1-3-1875,-7-2 1,2-1-1,-7-2 2202,-10-1 0,-4-1 0,-2 2 0,-4 0 0,3-3 0</inkml:trace>
  <inkml:trace contextRef="#ctx0" brushRef="#br0" timeOffset="184792">7635 7833 16783,'-4'-4'4123,"1"1"-1061,3 3-2093,-50-32-627,37 24-209,-37-26-125,60 28 328,14-8-405,21-5 69,-15 7 0,4 1 187,4 0 0,2 2-139,1 1 1,1 4 69,-1 3 0,1 4-41,-4 5 1,0 4-41,-3 7 0,-3 4-230,-7-3 0,-3 4-73,6 23 0,-6 5 40,-8-11 0,-3 0-233,-1-1 1,0 3-1,-2-1 258,-1 11 0,-3-1-38,-1 0 0,-2-1-155,0-2 1,0-2-387,-2-3 1,-1-2-22,0-4 0,-2-3-2604,-6 24 3432,-8-14 1,8-21 0,-1-10-1</inkml:trace>
  <inkml:trace contextRef="#ctx0" brushRef="#br0" timeOffset="184966">7573 8387 18526,'5'-48'-146,"0"0"1,8 0-1,8 9-638,37 16-1416,-14 8 1,4-1-641,10 0 1,1 1 2839,-4 1 0,-2 0 0,-15 5 0,-4 1 0,6-2 0</inkml:trace>
  <inkml:trace contextRef="#ctx0" brushRef="#br0" timeOffset="185349">8313 7424 13004,'-45'-12'1052,"0"0"1,0 0 0,-6 1 0,-1 1 0,3 4-568,-4 9 0,1 5-1696,7-1 1,-3 2-1,0 3 1369,-1 3 1,0 3 0,0 5-57,3 4 0,0 4 1,0 2-1,4-1-69,0-1 1,3 0 0,0 4 12,-1 5 0,-1 6 0,1 1 1,6-1-14,5 0 1,5-1 0,2 3-27,2-5 0,0 3 0,2 0 0,4 0-15,-1 12 1,4 1-1,6-2-2,5-3 1,6 0 0,7-3 26,15 3 0,9-2 0,1-6-6,-9-14 0,1-3 0,5-2-3,8-4 1,6-1-1,3-4 1,-2-5 0,5-4 0,0-7 1,2-1 5,-5 0 0,3-1 1,0-2-1,0-2 14,-1 0 1,0-3-1,0-1 1,-1-4 17,6-4 1,1-5 0,-2 0-1,-4 0-17,-2 1 0,-4 0 0,1-4 31,-4-2 1,2-3 0,-1-2-1,-6 1-130,-5 0 0,-5-1 1,0-1 127,7-9 1,0-2 0,-2-2-8,-5-1 0,-1-1 1,-4-2-9,-2 0 1,-3-2 0,-3 0 0,-2 1 0,-4 0 0,-2 1 5,-4 2 0,-3 1 1,-4 2 13,-9-14 1,-9 6-61,-12 10 0,-10 7-14,6 17 1,-6 5 0,-2 3-27,-7 4 1,-4 4 0,-1 4-432,-6 4 0,-1 3 0,0 4 13,15-1 0,-1 2 1,1 2-1,0 2 454,0 4 0,-2 3 0,3 0 0,5-3 0,-12 6 0,6-2 0,9 2 0,0 0 0</inkml:trace>
  <inkml:trace contextRef="#ctx0" brushRef="#br0" timeOffset="186533">11448 8147 13681,'3'-39'3355,"0"0"1,1-19-2665,-1 7 1,0 0 277,-2-7-162,-3 15-365,-2 17-428,-1 14-138,2 14 118,-1 21 6,-1 23-14,1-11 0,1 2-22,-2 7 0,0 2-590,0 4 0,1 2 204,1 3 0,1-1 41,0-10 0,1 0-1156,3-2 1,1 3 0,1-4-2531,2-2 1,1-2 4066,2 11 0,1-3 0,2-9 0,-5-20 0</inkml:trace>
  <inkml:trace contextRef="#ctx0" brushRef="#br0" timeOffset="186933">11638 7855 8860,'-18'-53'1500,"0"0"0,0 0 0,-1 6 0,-1 0 0,-3 7-747,-12 2 1,-3 7-477,7 8 0,-3 5 255,-20 1 0,-3 8-381,16 9 0,1 5-67,-19 3 0,0 8-17,11 10 1,4 8-569,13-5 1,2 4 0,1 2 531,-2 7 1,2 4 0,2 1-548,-1 6 0,1 3 1,3 0 515,6-10 0,1 0 0,1 1 0,2 0-7,1-1 0,1 2 0,3-1 0,2 0-105,1 13 1,5 0-1,5-2 89,4-5 1,5-1 0,6-4-10,5-6 0,5-3 1,5-4-33,4-5 1,6-4-1,1-4-89,5-3 0,3-5 0,1-2 2,3-2 0,2-4 0,0-1 104,0-4 0,1-1 1,-1-4 49,-2-2 1,0-3 0,-2-3-282,-4-2 1,-1-4-1,-2-3 354,-5-2 1,-3-4 0,-2-3 16,-4 0 0,-4-4 1,-2-1 31,-4-2 0,-3-1 0,-4-3-69,-2-1 0,-3-1 0,-2-1-27,-3 0 1,-3-1 0,-2 0-2,-4 1 0,-3 0 0,-3 2 56,-9-17 0,-7 4 20,-7 7 0,-8 5-26,-5 8 0,-6 5-42,-2 7 1,-3 5-65,1 5 0,-1 5-129,5 4 1,1 4-418,5 4 0,3 4 811,3 7 0,3 0 0,-1 3 0,7 5 0</inkml:trace>
  <inkml:trace contextRef="#ctx0" brushRef="#br0" timeOffset="187650">14733 7692 21202,'0'-61'1326,"0"1"1,-1 9-1,-5 7-1480,-15-4-294,-8 27 147,-11 13-4185,-9 20 4304,3 6-60,5 10 1,0 5-78,12-4 1,2 2-106,-13 14 1,3 2 322,16-14 0,4 0-122,0 17 0,8-1 173,16 12 1073,2-19 1,7-4-1022,9-14 1,6-7 11,6-4 0,2-6 45,3-6 1,0-5 50,-1-4 0,0-6 177,0-13 1,-4-3-145,-12 9 0,-3-2 103,2-14 1,-5-1 238,-6-13-89,-4-9-211,-8 19 1716,-9 2-1784,-2 24 772,-5 1-921,-2 26 40,-4 18-1,2 5-12,4 5 1,2 4-13,4-9 0,2 1-284,-4 18 1,1 3 22,5-7 1,2-1 9,0-10 0,2 1-592,2 9 0,3 1-1494,4-1 0,3-2-1390,1-2 1,2-1 1523,-2-5 0,2-4 2211,6-2 1,-13-24-1,-3-4 1</inkml:trace>
  <inkml:trace contextRef="#ctx0" brushRef="#br0" timeOffset="188042">15067 7490 12096,'-26'-39'1361,"1"-1"0,0 1 0,-4-8 0,-5 7-695,-5 18 1,-5 5 0,-1 5-2006,-11 3 0,-3 8 1527,1 1 1,-5 2-1,1 5-78,6 4 0,0 4 1,2 4-52,-2 3 1,0 5 0,3 2-39,12-4 0,2 2 0,1 2 0,1 2-13,1 3 1,1 2-1,2 1 1,1 2-1,2 2 0,0 2 1,3 1-1,2 1-7,1 1 1,3 1-1,2 0 1,2 1-298,2-1 0,3 1 1,2-1-1,3 1 247,3 13 1,4-1 0,6-1-55,4-4 0,6-1 1,4-4-78,6-3 1,5-3 0,5-4-90,4-4 0,5-5 1,2-4-106,5-4 1,3-4-1,1-4 94,4-2 0,2-4 0,0-3 226,-13-4 1,0-3 0,0 0 0,-2-2 53,5 1 0,-3-2 0,3-4 124,2-6 1,3-6 0,-1-1 0,-4-2 95,-4-2 0,-4-1 1,2-4-27,1 0 1,2-2 0,-1-3 0,-4-1 8,-1-7 1,-4-1-1,-4 0-127,-8 9 1,-1 0 0,-3-3 57,-3-4 0,-1-4 1,-2-1-1,-4 2-28,-2 1 1,-4 1-1,-2-2 8,2-16 0,-3-3 0,-6 3 14,-6 14 0,-5 3 1,-4 3-62,-5 4 0,-4 3 1,-4 3-27,-4 4 0,-3 4 0,-3 3-41,-2 3 0,-3 3 0,0 3-101,-1 2 0,-1 2 0,1 2-463,1 2 1,1 2-1,2 1-1685,-7 1 1,3 2 2248,4 3 0,5-1 0,10 1 0,4 0 0</inkml:trace>
  <inkml:trace contextRef="#ctx0" brushRef="#br0" timeOffset="188883">17253 7833 22912,'-6'-29'144,"-7"16"-319,-6 27 494,-16 23-499,-1 7-548,12-13 0,0 2 675,1 3 0,2 3 26,2 10 0,4 0-205,4-16 1,5 0 26,6 12 0,9-2 106,29 4-5,-6-21 1,6-2 118,0-9 0,5-2 0,-1-3 1,15 1 1,1-3 5,-14-5 1,2-1 0,-5-2-3,-2-1 0,-3-3 83,2-7 1,-6-3 30,-3-11-72,-2-15-34,-37 2 919,-25-5-950,5 18 1,-2 2 21,3 2 1,-2 1-9,-14-5 1,-3-2 7,-4-1 1,-1 0-1,0-1 1,-1-1-486,16 7 1,0 0-1,4 1 488,3 0 1,3 0 33,3-2 0,4-2-349,3-21 354,14 1-33,14 7-11,33 10 11,16 13-14,-3 10 0,1 4-11,-15 1 0,-1 5-7,5 6 0,4 6 1,-7 3-80,-8 6 0,-5 4 69,14 12 0,-5 5-40,-17-3 1,-8 2-213,-4 2 0,-6 0-762,-7 1 1,-3 0-3889,-4-1 1,-1-3 4135,0-10 0,1-4 0,-5 10 0,11-30 0</inkml:trace>
  <inkml:trace contextRef="#ctx0" brushRef="#br0" timeOffset="189592">17617 7310 14404,'-39'-47'1426,"-1"0"1,-4 1 0,-4 9-926,3 24 1,-2 7-1373,-5 1 0,-3 4 1022,9 6 0,-3 4 0,4 2-39,-5 6 0,1 5 3,6 5 1,-1 6 0,0 5-52,6 1 1,1 5-1,1 3 1,-1 1-372,7-9 0,-1 1 0,1 1 0,0 2 0,1 3 310,1 5 1,-1 4 0,1 2-1,1 1 1,2-3 0,3-3-211,1 0 1,1-4 0,4-1 0,4 4 193,1 11 1,3 5-1,7-2 1,8-9-5,11-12 0,8-6 0,5-1 0,10 6 0,6-2 1,5-5-5,-7-14 0,4-3 0,2-3 0,1-2 2,4-2 1,2-3 0,2-3 0,-1-2-377,2-1 1,1-4 0,1-1 0,-1-2 391,0-2 0,0-2 0,0-1 1,-1-3 27,-1-1 0,0-3 0,-1-1 0,-4 0-1,4-2 1,-3-1-1,1-4 62,-3-4 1,1-4 0,-1-2 0,-7 0-101,-6 1 1,-5-1 0,0-3 73,0-1 0,2-4 1,-2 0-1,-7 2-7,3-14 1,-10-3 5,-12 0 1,-6-6 0,-7 4-49,-5 17 0,-5 3 0,-2-3-15,-6-15 1,-5-2-1,-5 6-4,-6 12 1,-4 5 0,-1 4 3,7 6 0,0 3 1,-4 2-18,-5 4 0,-6 1 0,0 2 0,3 3-63,0 2 0,3 4 0,-3 0-149,-1 0 0,-4-1 1,1 2-1,2 3-1664,-4 3 0,3 3 0,3 1 1897,-15 3 0,6 2 0,19-3 0,6 1 0,-2 1 0</inkml:trace>
  <inkml:trace contextRef="#ctx0" brushRef="#br0" timeOffset="190176">20524 7587 20393,'-47'-5'243,"0"0"1,0 0 0,-20 1-1,9 14-170,22 20 0,8 11-771,1 1 1,3 4 722,3 2 0,5 2-11,4 2 0,5 1-14,3-2 0,5-1-3,6-2 0,5-2 304,5-4 1,4-2-302,6-4 0,4-3 14,2-4 0,1-2-170,-1-5 0,0-2 514,21 9 701,-18-14-242,-19-15 418,-11-15-1011,-12-15-38,-6-13-68,-13-7-17,-7 2-23,-9 6-72,-8 13-101,-6 15-231,-6 15 326,26 10 0,3 2 0,-5 0 0,4 9 0</inkml:trace>
  <inkml:trace contextRef="#ctx0" brushRef="#br0" timeOffset="193202">14716 9130 17647,'-25'-54'112,"5"12"269,17 61-90,0 3-123,-1 7 146,-3 7-56,3-2 16,-1 21-167,5-5 5,5-16 0,3-1 72,13 14-88,5-5-3264,11-8 3280,-11-16-103,4 0 0,0 0 103,3 0 47,6 1 1,1 0-76,-4-5-17,0-1 0,3-3 62,19-2-51,-8-5 1,3 0-65,-4-3 0,2-1-541,-9-1 1,1 0-1,-1-1 527,2 0 0,1-2 0,12-1 0,2-2-11,-17 2 0,0 0 0,0 0-1,1 0 1,1 0 0,0-1-2,6 0 0,0-1 0,-1 1-1,9-2 0,-3 0 8,-12 2 1,-1 1-69,12-2 0,-2 0 68,-19 4 1,-1-1 1207,5 1 0,0-1-1200,-3 2 1,-3 0-14,8-2 331,14 0-320,-17-1 0,-11 1 2478,8-5-2433,-12 2 274,9-5-224,-8 0-44,-7 2 21,2-3-21,-2-4-12,1-2-28,5-4 34,1-2-23,-6 8 58,5-7 93,-8 11 23,-1-4 62,-1 3 78,-6 4-191,-1 4 152,-3 4-426,-1 2 34,-3 3 78,-4 6 62,-7 7-39,1 2 11,-16 15 5,-8 0-22,-1 1 8,9-13 1,-3-1-228,2-4 0,0-2 225,0 2 0,-3 0 1,-7 0 1,-4 1-1,0-2-4,-6 2 0,-2 0-647,3-2 1,-3 1 0,4-1 648,-1-1 1,2-1 5,-17 1 0,5-1-146,0-3 135,0-3 0,0-2 22,-3-10-312,17 0 1,-1-2 303,6-3 0,2-2 0,7 3 0,-1-2 6,-8-4 0,-2-2-9,-1-2 0,0 0-11,7 3 0,0-1 0,-19-10 0,4 0 0,10 6 1,3-1 0,0 1 27,6 0 17,-15-10-39,26 16 1785,0-3-1791,13 12 204,-6-9-182,5 8 757,-3-3-802,4 6 413,4 3-429,1 2-17,0 3 50,-1 3 12,-3 4-12,1 4-16,1 1 11,2-3 11,1 11 11,5-1 11,12 22-5,-2-13 11,20 18-20,-8-26 1,3-1 8,18 14 5,-4-10 0,5-3-784,-7-8 0,1-3 762,0 1 0,4-1 9,7-3 0,6-1 1,-2-3 1,-11-1 0,-2-2 0,3 0-421,2-1 1,4 0 0,1-1 0,-1-1 410,7-3 1,-1-1 0,0-1 9,-1-2 0,1-1 1,-2-2 4,-2-1 1,-1-1 0,-2-1-298,-4-1 0,-2 0 1,-1-2 327,12-7 1,-4-3-186,-10 1 0,-4-1 183,-9 0 0,-3 0 1057,10-23-1001,-11 4 6,-11 8 1625,-5 9-1576,-7 9 1200,-3 9-1339,-3 7 622,-2 3-689,-18 11 10,-4 7 35,-19 16-222,21-13 0,0 2 227,-4 1 0,-2 1 3,-4 2 0,-1-1-410,-6 1 0,-1-1 415,-7 1 0,0-2-11,10-5 1,-3-1 0,-4-1 0,-4 0 0,2-2 2,-7 1 0,-2-1-526,4-1 1,-4 0-1,1-2 533,11-3 1,1-1 0,2-1 0,-7 1 0,0-1 6,-11-2 0,2-3-84,24-3 1,1-1 66,-14-2 0,1-3 3,-5-6 5,13-4 1,1-3-9,11 4 1,0-1 30,-13-7 1,0-1-35,8 5 0,1 1 6,0 0 0,1 1 20,2 2 0,1 0 679,-20-12-693,12 5-6,14 7 1681,12 7-1737,7 4 188,4 3-148,7 1 396,8 1-316,8 6 5,6 9-38,1 15-19,3 12-132,-16-15 0,1 1 122,2 2 1,2 0 3,6 2 0,3-3 8,6-1 0,5-4-690,10-2 0,4-5 677,-12-7 0,2-3 0,4-1 13,0-3 1,4-1-1,2-2 1,-2-1-5,-5-1 1,-1-1-1,0-1 1,1 0-386,-1 0 1,0 0-1,-1-1 1,-1-1 372,7-4 1,-2-2 0,-5-1-354,1-3 1,-4 0-3387,5-3 0,-3-1 3752,-16 4 0,-4 2 0,1-3 1,-17 9-1</inkml:trace>
  <inkml:trace contextRef="#ctx0" brushRef="#br0" timeOffset="199133">7743 10365 23735,'-25'-43'314,"27"1"-278,37 22 1,12 4-26,-17 4 0,0 1-1061,18-1 0,-1 4 1073,8 12-15,-26 2 0,-2 6 115,16 29-106,-30 0 0,-6 5-12,-4-13 1,-3 1-188,-4 24 0,-6 1 171,-2-16 0,-3 0-90,-3 13 0,1 2-330,0-3 0,1 0-693,3-3 1,5-2-2156,5-4 1,4-4 3278,2-9 0,1-3 0,8 5 0,-5-20 0</inkml:trace>
  <inkml:trace contextRef="#ctx0" brushRef="#br0" timeOffset="199360">7747 10899 17428,'-6'-6'3708,"1"1"-3271,5 5-353,0 0-4257,4-72 4179,11 49-26,2-19 0,8 1 160,6 29 0,6 7-609,3-4 1,5-1 0,-3 0-67,5 0 0,1 0-1036,-1 1 1,3-2-1,-3 1-2145,1-2 0,-3 0 3716,6-3 0,-4 2 0,12-6 0,-29 8 0</inkml:trace>
  <inkml:trace contextRef="#ctx0" brushRef="#br0" timeOffset="199726">8669 10032 15154,'-45'-33'811,"1"0"0,0 1 0,-11 1 0,-4 4 0,1 7-1120,11 11 0,1 6 1,-4 3 519,-8 3 1,-5 4-1,0 2 1,5 0-420,4 0 0,4 2 0,-2 1 251,6 1 0,-2 2 1,1 1-1,2 2-290,-5 6 0,3 2 0,1 3 318,-2 5 0,-1 2 0,0 6-31,9-5 0,-2 5 1,-1 2-1,2 1 1,4 0-36,-2 4 1,4 1-1,2 1 1,2 2-6,6-5 0,0 3 0,2 1 0,4-1 0,4-4-10,2 7 1,5-3 0,9 0-14,9 6 1,8 1 0,7-7-328,6-13 1,6-5 0,4-1 262,-2-5 0,2 1 1,4-3-1,4-4-311,-1-4 1,5-4 0,2-2 0,1-1 0,-3-2 157,8 1 1,-1-3-1,0-2 1,0 0 91,-2-2 0,1-1 0,-2-1 0,0-3-36,-4-1 1,-1-1 0,-1-2 0,-3-2 31,5-4 1,-3-3 0,3-3 195,1-4 1,4-3 0,-1-2 0,-2-1 37,-9 3 1,-2-2 0,-1 0 0,0-3 5,3-4 0,1-2 0,-3-2 0,-3 0 88,0-6 0,-5-1 0,-3 1-98,-8 9 1,-2 1-1,-3-3 157,-1-16 1,-3-5-1,-6 4 8,-8-1 1,-5 1-111,-1 4 0,-2-2 0,-6 5 174,-15-3 0,-10 8-285,-10 7 1,-5 8-40,7 8 0,-4 6-95,3 6 0,-4 5 0,1 2-501,6 3 1,2 3 0,-3 2 612,-11 2 0,-3 2 0,5 0 0,5-1 0,5 1 0,8 1 0,-1 0 0</inkml:trace>
  <inkml:trace contextRef="#ctx0" brushRef="#br0" timeOffset="200159">11106 10718 15331,'20'-39'770,"0"1"0,0-1 0,10-20 0,-6 10 1201,-12 25-1960,-2 5 648,-19 38-687,-9 22-53,4-11 0,-1 2-278,-1 7 0,0 1-302,3 4 0,1 1-1151,2 1 1,4 2 1811,5 5 0,2-4 0,-1 7 0,7-8 0</inkml:trace>
  <inkml:trace contextRef="#ctx0" brushRef="#br0" timeOffset="200559">11432 10632 12589,'-14'-42'1559,"0"1"1,0 0 0,-9-15 0,-5 4-1131,-2 13 0,-5 6-1242,-7 6 0,-5 7 1048,-9 4 1,-4 8-574,15 7 0,-2 4 0,0 3 438,-4 4 1,-1 3 0,1 4-53,-1 5 1,0 4 0,3 1-38,9-5 0,3 2 1,0 4-4,2 4 0,0 5 1,2 2-1,5-2-14,3 1 1,4 0-1,1 3-11,-7 15 1,1 5-1,8-2-8,9-9 1,5-1 0,6-1-153,7-2 1,5-1 0,5-3 152,8-2 0,6-4 0,5-4 1,10-4 1,6-5-1,1-3 0,-7-5 1,-1-3 0,6-4-24,-3-4 0,5-4 0,2-1 0,-1-2 1,-3-1-283,-3-2 1,-3-2 0,-1-1 0,4-2 330,3 1 0,4-2 1,1 0-1,-2-2 0,-3-2 25,0-3 0,-3-2 0,-1-2 0,-2-1 36,-2-1 1,-2 0-1,-1-1 1,-1-2 60,7-9 0,-2-2 0,-4-2-8,-5 1 1,-4-2 0,-3 1-40,3-7 1,-8-3 100,-11 4 1,-6-4-1,-5 3 19,-8 1 1,-8 1-110,1 5 1,-3-3-1,-5 6 31,-20-2 1,-7 9-46,-7 5 1,-6 8-91,7 9 0,-4 4 1,3 2-31,-4 1 0,1 4-133,4 3 1,-2 2 0,7 4-1042,5 5 1,5 4 1218,-10 10 0,4 1 0,-2 4 0,17 2 0</inkml:trace>
  <inkml:trace contextRef="#ctx0" brushRef="#br0" timeOffset="201871">14542 10610 19720,'-9'-42'1178,"0"-1"0,2 5 0,-1 9-1038,-4 21-140,-3 18 11,-9 16-5,-9 26-542,14-18 0,0 3 527,0 6 1,3 1 5,3 3 1,4 1 7,4-1 1,5-1 8,6-1 0,6-2-9,4-4 1,5-3-145,7-5 1,5-3 129,3-5 1,4-5 2,4-5 1,2-5 22,11-5 0,-2-4-1,-18-1 1,0-3 61,11-12 1,-7-3-12,-16-3 28,4-28-44,-34 11-29,-18-12 64,2 24 0,-5 2-81,-7 0 1,-2 0 5,-4 1 0,-2 1-1322,0 1 1,0 1 1329,2 1 1,2 1 5,3 1 1,3 0 80,-20-16 101,16-4-156,16 15 16,10-8-28,16 16 401,11-4-434,33 7-23,5 9 11,6 8-5,-29 6 0,-2 4-404,16 25 403,0 3-44,-20 1 0,-5 5-126,-12-13 0,-2 4-313,-3 3 1,-1 5-1,-2-4 133,-3-4 1,-4-1-504,-5 14 0,-2-3-1986,-3 1-1596,0 4 4447,8-20 0,5-17 0,3-11 0</inkml:trace>
  <inkml:trace contextRef="#ctx0" brushRef="#br0" timeOffset="202243">14893 10565 11995,'-18'-47'1587,"0"0"1,1 0-1,-9 1 1,-3 2-1,-2 7-1156,-11 6 1,-5 9-950,7 7 0,-3 4 0,2 3 644,-4 6 0,1 6-34,0 0 1,0 8 114,-11 16 1,2 9-141,7 0 0,1 6-370,9-4 1,-3 6-1,2 3 1,3-2 298,1 9 0,4 1 0,1 1-178,7-15 0,0 1 0,2 1 1,2 0 139,-1 18 1,5 0 0,3-2-77,5-11 0,4-2 1,4 2-86,4-2 0,4 2 0,4 0 0,6-5-597,18 5 0,8-6 1,1-4 776,-6-5 1,2-3 0,2-7 2,8-7 0,3-8 1,0-6-15,-6-6 1,1-5-1,0-3 37,4 0 1,1-2 0,3-5-72,-9 1 0,4-2 1,1-3-1,0-1 1,-4 0 180,5-3 0,-1-2 1,-2-1-1,0-2-5,-7 2 1,2-3 0,-1-1 0,-3 1-1,-5 0-10,5-5 1,-5 0-1,-3-3 29,1-8 0,-4-3 0,-6 0-36,-10 10 1,-5 1-1,-4-4 30,0-15 1,-6-3-1,-5 2-63,-5 12 0,-4 2 0,-6 1-25,-6-1 1,-6 0 0,-5 8 335,-1 10 0,-4 7 1,0 2-362,-10-2 1,-4 4-23,0 8 1,-5 3 0,3 3-144,-1 4 1,0 3-510,3 0 0,-1 2 1,4 1-475,4 4 0,4 3 1140,2 3 0,5 0 0,9-2 0,3 1 0</inkml:trace>
  <inkml:trace contextRef="#ctx0" brushRef="#br0" timeOffset="202892">17160 10741 18957,'30'-39'678,"-1"-1"1,0 1 0,0-3 0,-2-1 0,-7 6-147,-10-6-324,-3-5 709,-23 12-777,-15 21-118,0 0 40,-18 25-40,10 18-325,12-5 1,0 4 299,1 5 0,2 3-11,1 0 0,4 3 5,5-1 1,3-1-14,1 18 112,20-19 0,6-4-90,8-1 2,15-5 1,4-4 9,2-10 60,5-9 1,1-5 291,-10-8-126,0-8 1,-3-5 136,-8-13-216,-11 9 1,-2-2 132,-5-17-29,-7 6-118,-3 14 197,-5 6-275,0 16 557,-3 1-646,-3 17 66,-3 11-38,-4 19-29,0 14-261,4-7 15,8-5 0,2 2-745,1-11 0,2 1 36,2 16 1,1 2-485,1-9 0,3-3-766,1-1 1,2-3-1125,1-7 0,2-3 3352,10 10 0,-8-21 0,-6-13 0</inkml:trace>
  <inkml:trace contextRef="#ctx0" brushRef="#br0" timeOffset="203276">17896 10634 11665,'10'-49'1445,"-1"-1"0,0 1 0,-1 2 0,-2 1 1,-1 0-609,-4-14 0,-5 2-1459,-5 8 1,-4 3 870,1 13 1,-5 4 122,-20 1 1,-7 7-355,6 14 0,-2 6 51,-1 1 0,-3 4 0,1 4-32,-1 5 1,0 5-1,1 4-22,-5 4 0,1 5 0,0 2-437,-2 5 0,1 4 0,1 2 423,11-8 1,1 1-1,2 2 1,0 1-8,2 1 1,1 2-1,1 0 1,3 1-15,1 0 0,3 2 1,1-1-1,2-1-1,-1 2 1,2-1 0,5 2-89,2 14 1,6 4 0,6-6-456,9-3 0,6-3 381,0-4 0,3 0 0,7-6-67,18-2 1,7-11 96,-11-13 0,3-4 0,1-2 63,4-4 1,1-3-1,2-2 77,2-4 0,1-3 0,-1-1 28,-11 1 0,-1 0 0,2-4 113,15-11 1,3-5 0,-5-1-58,-19 4 0,-2 0 0,0-3 82,14-11 0,2-3 1,-6-3-27,-12 4 0,-4-2 0,-3-1-23,-1-3 1,-4-2-1,-2-1 2,-3 0 1,-3-1 0,-2-1 34,-3 2 1,-3 0 0,-3 0 1,-4 4 1,-2 1 0,-4 2 7,-8-14 1,-7 5-49,-5 8 1,-5 5 33,-4 7 1,-2 6-194,0 7 0,-2 4-230,3 4 0,0 6-910,4 5 0,1 6 1196,1 6 0,4 3 0,-2 3 0,7 6 0</inkml:trace>
  <inkml:trace contextRef="#ctx0" brushRef="#br0" timeOffset="204084">20500 10581 16100,'7'-45'1021,"0"-1"0,1 0 0,-2-14 0,-10 9-511,-29 16-62,-23 20-283,21 17 0,-1 5-62,-6 7 1,1 5-40,-1 8 1,1 5-23,1 6 0,4 4 0,2 3 0,5 4-502,5 2 1,4 1 473,5 1 0,5 0 0,8-3 0,7 1 28,15 3 0,8-4-25,-7-17 0,4-3 22,21 6 0,5-8 278,-14-18 1,0-4-246,-1 2 1,1-2 282,4-10 1,-5-6 116,-2-12-2144,2-29 1790,-30 15 347,-18-16-369,-15 22-46,-17-3-56,-11 10-36,23 15 0,-1 5-10,-3 5 1,-1 4-2145,-5 5 0,1 4 1808,3 3 0,2 0 1,-12 10-1,19-10 1</inkml:trace>
  <inkml:trace contextRef="#ctx0" brushRef="#br0" timeOffset="206091">17746 11807 20128,'-5'-42'235,"1"1"0,-2 1 1,4 15-399,3 24 175,1 10 72,3 12-12,4 18-4,4 14-40,-5-21 0,2 0-211,3 1 1,3-1 232,5 0 1,6-3 10,7-1 1,6-4 2,13-3 1,3-5-463,-8-3 0,5-3 440,-9-5 0,6-3 0,1 0 0,-3-2-638,2-2 1,-3-1-1,3-1 619,2 0 1,4-1 0,1 0 0,-3-1 4,7-4 0,-1-2 0,-1 0-10,0-1 1,1 0 0,-1 0-784,1-1 1,-1-1 0,-2 1 769,-11 3 1,-2 0 0,0-1 11,6-1 0,1-1 0,-1 0-217,-6 0 1,0 0 0,-1 0 223,0-1 0,-1 1 1,0-1 76,0 0 0,0 0 0,-5 0-40,-1 0 1,-4 1 1421,10-5-1035,-22 8 2460,-13 7-2941,-15 2 1721,-10 5-1688,-6 1-3,-5 4 0,-4 2-3,-23 8-211,14-3 1,-2 1 210,6-2 0,-1 1 6,-1 1 0,-2 1 0,-2 0 0,-1 0 6,-5 0 0,-1 0-6,-4 0 0,-2-1-645,-3-1 0,-2-1 652,19-5 1,0-1-1,0 0-4,-1-1 1,0-1 0,0-1 5,1 0 1,0-1-1,0-1-477,-19 1 0,1-2 479,3-3 1,2-3 7,3 0 1,2-2-4,6-5 1,1-1 5,3-3 1,2-3-68,4-1 0,2-3 70,2-2 1,2-2 4,3 0 1,1-1-12,2 1 1,2 0 617,-16-23-598,8 10-11,7 10 1234,8 10-1262,5 10 1106,6 5-1280,1 3 278,1 7-71,-1 11-33,0 16-28,0 17 28,2-18 0,0 1-202,3 3 1,1 1 198,2 2 1,3 0 4,3 0 1,3 0 22,4-3 1,5-2 27,4-2 0,5-4 14,8-3 1,4-5-541,7-4 0,4-4 506,-13-5 1,1-3 0,2-2-410,4-2 0,1-4 0,1-1 398,4-1 1,1-3-1,1-2-694,2-2 0,2-3 1,-1-2 686,-13 4 1,-1-1-1,0-1 1,0 0 0,0-1 1,-1 0 0,0-1 0,-1 0-392,12-6 1,0-1 0,-1-1 409,-5 2 1,0-1-1,-3 0 10,-3 1 0,-2 1 0,-2 0-3,4-4 0,-2 0-450,5-6 0,-4-1 627,0-8-87,-17 15 0,-4 0 604,-7-5-646,-15 10 1267,-12 9-1737,-12 7-1564,-12 12-2969,2 4 4772,-9 12 0,26-12 1,-1 2-1</inkml:trace>
  <inkml:trace contextRef="#ctx0" brushRef="#br0" timeOffset="212542">7674 12403 30102,'4'-41'188,"1"-1"0,10-1 1,6 9 830,21 20-791,-9 5 0,3 3-270,-2 7 1,0 4-369,3 3 0,0 4-395,0 5 1,0 3 437,-1 5 0,-3 1-64,-8-5 1,-1 3-114,4 16 0,-3 3-255,-10-11 1,-3 2-198,5 14 0,-3 3-269,-7-7 1,-4-1-235,-2 0 1,-3-1 468,0-9 0,-3-1-3796,-5 8 1,-3-2 4805,-5-1 0,-2 3 0,12-29 0</inkml:trace>
  <inkml:trace contextRef="#ctx0" brushRef="#br0" timeOffset="212734">7929 12892 12023,'-6'-6'6901,"1"2"-5971,5 4-460,0 0-352,-54-64-129,44 43-73,-9-23 0,12 1-275,55 17 15,-7 5 0,5 0-1744,6 0 1,0 3 1737,-7 2 0,1 1-785,-1 0 0,2-1 0,-2 0-1425,-2 1 1,0-1 2559,18-8 0,-4 2 0,-10 2 0,-13 3 0</inkml:trace>
  <inkml:trace contextRef="#ctx0" brushRef="#br0" timeOffset="213091">8441 11997 12382,'-40'-23'1081,"0"1"0,-1-1 0,-1 4 0,-2 2 0,3 4-832,-1 6 0,-2 6-1090,-9 6 1,-6 5 0,2 3 952,12 0 0,2 1 0,-2 1-81,-8 2 1,-2 1 0,0 5 3,8 2 0,0 5 0,1 3 0,4-1-22,2 2 0,5 1 0,-2 3-11,0 2 1,-2 5 0,2 0 0,4-3-5,6-1 0,4-3 1,5 6-32,5 2 1,3 6 0,4-1 0,3-5-30,2 4 1,8 1-78,6-2 0,5 8 1,5-2-1,2-8-15,3-11 1,4-7 0,3 1 13,2 1 0,3 1 0,2-1 0,0-6-77,11-2 1,1-6 0,2-4-70,1-1 0,2-4 1,1-2-449,-1-3 1,1-3-1,0-2 595,1-3 1,0-2 0,-3-2 134,-12 2 0,-1 0 1,1-5 70,2-3 0,3-4 0,-1-2 1,-4-1 94,-3-1 0,-3-1 0,0-1 24,9-3 1,1-2 0,-3-3 500,-6-6 0,-3-4 0,-7 1-177,-4-3 0,-6-2-303,-2 4 0,0-4 0,-7 2-47,-7-10 1,-8 2 1,-7 2 1,-6 4-96,-8 4 0,-6 6 127,-8 5 0,-6 7-259,-6 6 1,-4 6-342,-3 6 0,-1 4-4266,2 6 1,3 2 4671,14 0 0,4 1 0,-9 4 0,34-6 0</inkml:trace>
  <inkml:trace contextRef="#ctx0" brushRef="#br0" timeOffset="213484">11132 12894 16247,'-6'-55'1538,"0"1"0,0-1 0,0 5 0,1 2 0,2 5-1101,3 9 0,2 3 157,-1-16-309,2 18-318,-2 16-225,0 18 241,0 7 17,1 31-168,1 14-490,0-14 1,-1 3-334,1 4 0,0 3-2455,3 3 1,0 0 3445,0-5 0,1-5 0,2 15 0,-2-28 0</inkml:trace>
  <inkml:trace contextRef="#ctx0" brushRef="#br0" timeOffset="213902">11362 12505 17768,'-27'-40'845,"1"0"1,0 1 0,-12-15 0,-3 10-689,7 23 0,-2 7-87,-3 4 0,0 7-40,-3 7 1,0 7-664,-1 6 0,2 7 644,-2 8 0,4 7-14,0 7 1,5 6-2,12-12 0,3 1 0,1 2-198,3 3 1,1 2 0,4 1 191,1 0 1,4 1 0,3 0-217,3-2 1,5 0 0,3-1 180,4-4 0,3-2 1,4-2-14,5-4 0,4-2 0,3-3-220,4-4 1,3-3 0,2-3 230,4-2 0,2-4 1,1-3 21,2-2 1,1-2 0,0-3-123,-1-3 1,1-2-1,0-3 197,-4-2 1,1-1 0,-3-4 57,-2-2 0,-2-4 1,-2-1 138,13-14 1,-4-5-30,-6-5 1,-5-6-51,-7-6 0,-5-2-112,-7 10 0,-4-3 18,-7-4 1,-3-6 0,-4 4 0,-4-2 1,-5-1 13,-5 2 1,-3-5 0,-2 9-48,-1 8 0,-6 6-6,-17-1 1,-7 9-51,8 20 0,-1 6-40,-12 2 1,-2 5 62,3 4 1,2 5-786,6 7 1,5 2-388,13-2 1,3 1 1162,-7 31 0,23-31 0,3 2 0</inkml:trace>
  <inkml:trace contextRef="#ctx0" brushRef="#br0" timeOffset="214558">14445 12634 27989,'-28'-51'-1308,"-3"28"965,5 75 280,11-16 0,0 1 21,3-6 0,1 3 4,1 18 1,6 0-693,8-17 0,4 0 696,5 13 1,6-2-146,8-13 0,6-6 142,6-4 1,4-4-16,4-4 1,-1-4 11,-7-3 1,0-4 9,13-2 1,-3-3 30,6-8 43,-20 3 1,-3-3-17,-6-7 441,-18-19-474,-21 2-34,-19-22 27,6 28 1,-4 1-498,-4-2 0,-3 0 520,-3 0 1,0 1 10,0 0 0,0 1-264,3 1 1,1 0 266,5 2 1,2-1 639,-16-18-569,20 5-85,15 3-39,22 5 1257,19 4-1234,24 10 7,-20 12 1,0 3 84,4 6 1,0 4-86,0 4 1,-1 5 2,-2 3 1,-1 4-37,-4 3 1,-3 3-133,-2 2 0,-5 3-422,-4 1 0,-4 2-648,-3 1 1,-5 2-1157,-2-3 1,-4 0 2388,-2-1 0,0-4 0,-2 4 0,0-12 0</inkml:trace>
  <inkml:trace contextRef="#ctx0" brushRef="#br0" timeOffset="214967">15075 12278 19680,'-41'-19'642,"-1"0"0,1 0 0,-1 2 0,-1 3 0,1 7-390,-16 10 0,0 10-867,15-2 1,0 3-1,-1 3 729,-2 5 0,0 3 0,1 3-40,0 3 1,1 2 0,1 3-44,2 3 1,2 2 0,2 2-586,4 3 0,2 1 0,3 2 555,5 1 1,3 0 0,3 2-10,5-2 1,3 1 0,5 0-78,5-4 1,4 1 0,4-2 45,5-3 0,4-1 0,4-2-265,5-4 0,5-2 1,2-2 260,6-3 0,2-3 0,3-4 11,4-2 0,3-3 1,0-4-11,4-2 1,2-2 0,-3-3 18,-9-3 1,-2-1 0,3-4-258,1-2 0,3-4 1,0-1-1,-5-2 302,-3-2 1,-3-2 0,1-1 23,15-7 1,2-2 0,-5-4 169,-16 4 1,-3-2-1,-4-2-121,11-18 1,-6-4 2,-8-2 0,-7-5-353,-9 9 1,-5-3 0,-4-1 315,-7 1 1,-5-1 0,-3 2-42,-1 0 1,-3 2 0,-5 2-79,-6 6 0,-4 2 1,-2 7 17,-18-2 1,-4 8-202,-4 7 1,-2 5-105,12 4 1,0 5-3157,-14 8 0,3 5 3465,20-1 1,4 2 0,2-1 0,3 0-1,-2 4 1</inkml:trace>
  <inkml:trace contextRef="#ctx0" brushRef="#br0" timeOffset="216024">18158 12773 20565,'-54'-7'208,"0"-1"0,0 1 1,-9 7-1,-2 5 1,9 8-187,15 12 0,5 6-560,-12 2 0,3 5 543,17-2 1,3 3 0,3-3 2,5-7 1,3 1-4,-9 25 1,6 2-23,14-16 0,7-3 14,2 0 1,6-1 16,16 3 0,7-6 3,17-3-6,-16-17 0,0-4 118,26-6 211,-26-7 0,0-2-158,-3-2 0,-1-2 171,24-21-3078,-36-5 2837,-13 7 112,-26-17-129,-8 17-67,-21-11-51,-7 18-297,-6 10 320,12 10-209,-10 11 7,21 11-879,-5 21 263,21-10-6480,18 28 7298,14-31 0,1 3 0,-1-21 0</inkml:trace>
  <inkml:trace contextRef="#ctx0" brushRef="#br0" timeOffset="216458">18156 12485 16925,'-52'-15'426,"1"0"1,-1 0-1,1-1 1,1 4-1,0 1 1,1 3-1,2 6-1292,1 8 0,3 6 0,-1 3 942,-3 3 1,0 2-1,1 2-7,0 4 0,0 1 1,1 4-18,1 3 0,2 3 0,2 0-28,8-7 1,2 0-1,1 5 23,2 6 1,-1 4 0,3 3 0,4-4-360,3 0 0,4-1 1,1 3 315,0 0 0,0 3 0,2 1 1,6-3-18,8 1 0,5-1 0,5-3 61,6-3 1,5-1-1,5-5-95,7-2 1,5-4-1,4-4-551,6-2 1,4-5 0,1-2 565,-10-6 0,2-2 0,0-1 0,0-2 25,3-2 0,0-2 0,0-1 0,0-1-234,1-3 0,-1 0 0,0-2 0,-2 0 276,3-2 1,-3 0-1,2-4 95,-2-3 0,1-3 1,-1-2-1,-4 0-224,11-11 1,-4-3 167,-9 9 1,0 0 0,-5-6 8,-6-6 0,-5-3 0,-6-1 12,-5-7 1,-4-1 240,6-8 1,-6-5-302,-15 10 0,-7-3 1,-3 4 11,-5-4 1,-6 2 334,1 4 0,-4-3 0,-2 6-393,-13-3 0,-4 8-127,-2 8 1,-3 7 582,0 8 0,-2 7-4209,1 9 0,0 7 3473,7 3 0,4 2 0,-12 9 0,26-5 1</inkml:trace>
  <inkml:trace contextRef="#ctx0" brushRef="#br0" timeOffset="217885">20500 13075 14740,'23'-56'1969,"0"1"1,-3 5 0,-6 6-1287,-15 4-386,-17 13-129,-17 11-2298,-20 20 2175,3 7 28,4 11 0,0 4-11,-4 6-37,3 2 0,-1 6-11,11-3 0,4 1-11,0-1 0,1 1 126,0 3 1,4-1-163,3 9 10,13-16 609,27-7-306,11-18-101,9-3 230,23-22-57,-18-2 1,0-4-325,-7 6 1,1-3 343,19-16 1,-5-2 30,-5-5-232,-15 13 0,-3 1 1121,-4-4-923,-10 6 82,-7 17-541,-1 1-22,-5 16 101,-5 12 28,-10 18-51,-3 14-12,10-20 1,1 0-121,2 2 1,2 0-180,1 2 1,3 0-211,3 1 1,3 0-303,2 0 0,2-1-571,4-1 0,4-2-2418,4-3 1,3-3 3845,20 11 0,-12-17 0,-11-13 0</inkml:trace>
  <inkml:trace contextRef="#ctx0" brushRef="#br0" timeOffset="218225">20940 12665 13474,'-22'-37'1173,"-1"0"1,0 0-1,-14-13 1,-4 8-754,-3 17 0,-5 8-2629,-8 3 1,-3 8 2415,15 5 0,-1 5 0,0 1-62,-4 4 1,0 3 0,1 3-74,-3 5 1,2 3 0,0 3-25,0 5 1,1 3 0,1 3-163,12-5 1,1 1-1,2 2 1,0 1 132,1 2 1,1 2-1,1 0 1,3 2-20,1-1 0,1 2 0,3 0 0,1 0-25,-1 12 1,2 0 0,6 0-5,5-4 0,4 0 0,4-4-5,3 8 1,10-3-126,12-11 1,9 0 0,3-7 152,15-3 1,7-6 165,-3-1 1,6-1 0,0-5-161,-1-6 0,0-5 0,1-3-63,2-3 0,2-4 1,-4 0 108,-10 0 1,-2-1 0,0-3 106,9-5 0,2-4 0,-4-2 171,-13 2 0,-3-3 1,2-3-90,-2-2 0,1-3 0,0-2 0,-4-1-131,2-4 1,-4-2 0,-4-3-66,0-6 0,-4-3 1,-7-1-70,-11 7 0,-7-1 0,-5 1-107,-6-2 1,-7 0 0,-2 3-57,-7-9 0,-9 3-1856,-2 16 0,-9 1 1,-2 3-1,4 3 2049,3 6 0,1 3 0,0 0 0,-7-4 0,-1-1 0,6 6 0,-16 1 0</inkml:trace>
  <inkml:trace contextRef="#ctx0" brushRef="#br0" timeOffset="219609">20471 14173 18358,'-60'-4'898,"-1"1"0,2-1 0,8 1-388,12 1-359,9 0-112,32-2 6,10 1 0,20-2 0,7-1-236,14-2 170,-4 2 0,9-1 1,-2 1-394,2 0 1,1 1 366,-4 0 0,4 0 1,-5 1 7,-1 0-1,-4 1-30,0-1 1,-4 2-172,3 1-67,-8 1 325,-39 9 5,-35 6-11,-13 4 3,-10-2 0,-7 0 28,11-4 0,-1-1-974,0 0 0,-4 0 0,4-1 976,-3 0 1,-1-1 37,3-2 0,-4 0 1,5-2-869,-3 0 0,3-1 821,11-1 1,-2 0 0,3 0 76,-7-2 0,5 0 68,-5-1-214,11-1-67,26 0 152,36 0-63,8-1-123,20-4 1,9-1-54,-7 0 1,3-1 589,-1 1 0,4-2 1,-1 1-527,-7 1 1,-1 1 0,-1 0 314,-3 1 1,1 0 0,-4 1-257,6-1 1,-4 2-188,1 0 0,-11 3 112,-23 8 185,-4-1 22,-68 14-6,20-12 1,-1 1 186,-1-1 1,-4 1-124,-6 1 0,-5 0 0,6-1 622,7-2 1,0 0-459,-15 2 1,-9 2-1,11-3-90,21-4 0,2 0 356,-24 3 0,10-4-247,34-7-247,7-5 42,36-8 1,21-1-56,-5 1 0,3 0-794,9-3 1,5-2 756,-4 5 0,4-1 1,-6 3-12,-10 2 0,1 0-66,-3 0 0,7-1 0,0 0 0,-7 2-755,2-1 1,-4 2 382,19-3 0,-6 1 0,-12 3 0,-16 3 0</inkml:trace>
  <inkml:trace contextRef="#ctx0" brushRef="#br0" timeOffset="223351">2136 4128 24461,'2'37'-132,"-1"-1"0,-2 4 1,-3 1 151,-12 8 0,-2-1-427,5-9 0,1 0 132,-1 12 0,4 0-324,5-19 1,3 0-674,1 11 1,4-1-5015,13 8 6194,4-19 1,-6-17 0,-6-10 0</inkml:trace>
  <inkml:trace contextRef="#ctx0" brushRef="#br0" timeOffset="223701">2116 3968 13165,'-43'-20'1198,"0"-1"1,-1 1 0,2 3 0,-1 1-1,2 6-750,-11 9 0,2 8-1429,-5 6 0,1 6 1095,16 0 0,1 2 0,0 4-417,0 4 0,1 4 0,2 2 329,0 5 0,1 3 0,3 2-21,1 4 1,2 2 0,3 1-14,3 2 1,1 1 0,5 0-8,2 0 0,4 1 0,5-2-6,4-3 1,5-2-1,6-1 0,5-6 1,5-3 0,5-3 1,7-6 0,5-4 1,4-5-35,6-3 1,4-6 0,2-5-6,6-3 0,1-6 0,2-3 45,-14 0 1,1-3-1,0-1 1,-1-3 35,1-1 1,0-3 0,0-1 0,-2-2 29,-1-1 0,-1-1 1,-1-2-1,0-2 71,1-5 1,1-3 0,-3-1-1,-3 1-53,-3 3 0,-2 0 0,-3-4 83,-4-5 0,0-5 1,-4 0-1,-6 6-108,-5 1 0,-6 0 9,-2-8 1,-3-6 0,-6 5-27,-11 2 0,-7 3-37,-8-8 0,-11 3-70,-1 18 0,-7 3 0,-1 5-318,1 5 0,-2 3 1,0 4-1429,-2 0 0,-1 4 0,1 2 1824,3 5 1,0 2-1,7 1 1,-12 4-1,1 1 1</inkml:trace>
  <inkml:trace contextRef="#ctx0" brushRef="#br0" timeOffset="225217">2079 13986 18683,'-21'23'969,"-4"3"-761,-3 2-119,3-6 102,-11 7 128,-9-2-62,-3-2 68,-9-4 84,14-14 44,3-11-233,13-3 278,-3-24-280,15 1-83,-1-15-46,10 5-49,10 5-18,5 6-22,8 7-6,7 7-10,8 7-18,7 9 17,4 12-28,3 13-39,-7 14 34,-12-1-43,-19 0 1,-5 1 42,-9 9-340,-6-8 1,-7 7-1,-1-4 370,-10 4 1,-3-2-433,2-1 1,-3 3 0,0-4 469,3-8 1,1-4 0,0-1 62,-12 6 1,1-5-104,6-11 0,0-6 162,-21-13-65,11-23 15,10-16-18,10-10 867,12 3-951,15 10 1475,10 14-1458,5 11 227,14 9-338,5 10-186,-1 0 1,4 2-269,-2 0 0,3 0-1353,12 4 0,0-1 607,-16-5 1,1 0 1305,16 2 0,-5-1 0,-13-2 0,16 3 0</inkml:trace>
  <inkml:trace contextRef="#ctx0" brushRef="#br0" timeOffset="225617">1990 13757 10601,'-55'-20'1436,"0"0"1,-1 0 0,-2-3 0,-1 6-1027,6 13 1,-3 7 0,2 3-833,11 3 0,3 3 0,-3 4 629,-5 4 1,-3 3-1,0 2 1,2 1-1101,-6 7 0,3 1 0,1 1 906,0 0 0,2 2 1,5 2-9,9 2 1,4 3-1,4 1-168,7-1 0,4 1 1,1 3 170,1-2 0,0 3 1,2 2-1,1 1-17,2 3 1,1 2 0,3 0 0,1 0-29,1 1 1,2 1 0,2 0-1,2-1-26,2-3 0,3 0 0,2-2 0,3-2-30,2-4 1,4-2 0,2-2 0,4-4-356,12 7 1,5-5-1,5-7 399,5-6 1,4-6 0,2-7 56,-11-7 0,1-4 1,1-4-1,0-2 28,1-3 1,2-3-1,-1-3 1,-1-2-103,2-3 1,-1-4 0,0-1 0,-1-2 168,0-3 1,-2-2 0,0-2-1,-1-1 55,-1-1 0,-1-2 1,-1-2-1,-2 0 49,-2-1 0,-2-2 0,-1-1 1,-2 0-32,-2-1 0,-2 0 1,-1-1-1,-3-1-67,-3 1 0,-1-2 1,-3 0-1,-2 0-21,3-15 0,-4 0 0,-3 0-57,-3 2 1,-3 0 0,-4 1 209,-4 4 1,-3 0 0,-3 1-362,-3 6 0,-2 1 0,-4 2-308,-14-13 0,-8 6-852,-6 10 0,-8 8 1226,7 15 0,-3 5 0,4 1 0,4 1 1,3 3-1,-4 7 0,1 0 0</inkml:trace>
  <inkml:trace contextRef="#ctx0" brushRef="#br0" timeOffset="231409">8477 13721 16824,'-42'-34'1012,"0"-1"0,2 2 0,12 11-889,25 22-202,1 0 141,11 8 100,11 11-55,21 15-82,-11-11 0,2 2-439,7 4 1,2 0 416,3 3 0,2-1-612,3-1 1,1-1 619,2-2 0,0-3 8,2-4 1,2-2 0,2-5 0,2-3-17,-18-4 1,0-2 0,2-1-8,1-2 0,2-1 1,0-1-14,2-1 0,1-2 0,0-1-21,0-1 1,1-1 0,0 0 7,-1-2 0,0-1 1,-1-1 6,-1 0 1,-2-1-1,0-1 23,-4-1 0,-1 0 0,-1-1 45,13-8 0,-4-2 33,-6-1 1,-4-2-1294,-8 1 0,-2-1 1400,-7 0 0,-2 0 158,5-26 183,-11 9 24,-11 12 206,-10 13-739,-11 11-51,-31 18 17,10 1-8,4 4 0,0 3 641,-15 13-650,20-12 0,0 2 20,1 0 0,2 0 3,-1 0 0,0 0 0,-1 1 0,-2-1-3,-6 2 0,-1-1 1116,-7 2 1,-2-1-1131,-8 0 0,-2-1 26,17-7 0,-2-1 0,1-1 5,-1 0 1,-1-2 0,0 0 5,-6-1 1,-1-2-1,2 0-1436,-10 0 0,3-2 1430,3-1 0,3-2 2,9-3 1,3-3-28,-20-8 41,15-4 1,0-3 5,8-2 0,2 0-180,0-2 0,3 0 185,5-3 1,4 1 14,-8-13 615,-2-8-626,11 6 3105,6 2-3150,8 17-45,2 4-123,3 16 79,3 4 986,7 12-863,9 17-23,11 16-9,-10-17 1,1 0-501,4 3 1,3-2 508,3 0 0,5-2 6,16 1 0,2-4-1,-15-9 1,3-4 5,9-3 0,7-2 0,-6-3-5,-12-3 0,-1-2-14,9-1 1,7-2-1,-2-2 8,-7-2 0,-1-2 0,-2 0-578,12-1 0,1-2 574,-2-2 1,4-3-1,-7 1 15,-10 0 1,-4 1-7,9-3 1,-2 0-59,-12 2 0,-5 0 109,10-7-6,3-3 45,-10 4 17,-8 4-17,-8 6 756,-7 4-1036,-5 5 1356,-7 8-1110,-19 18-49,2-2 91,-2-1 1,-4 2-93,-3-1 0,0-2 11,-22 14-2,4-9 0,-3-2-457,16-12 0,0-1 442,-20 5 1,-2-3-20,17-4 0,-1-2 5,-17 0 1,-1-2-6,5-1 0,-2-1 12,-2-1 0,-5 0 1,1 0 10,10 0 0,0-1 1,1-1-665,-7-1 0,0 0 1,4-3 682,-4-2 0,6-2-26,15 0 1,4-3 8,2-4 1,5-4 21,-1-18 1,-1-17-1,16 14-27,6 7 655,7 22-790,0 8 2300,8 14-2176,0-1 16,18 22-17,-5-8 1,2 0 5,18 15-229,-5-9 1,5-2 236,7-7 1,3-3 10,5 0 1,4-3-270,-11-4 1,3-1-1,0-3 252,-3-3 0,0-2 0,-2 0-529,12-2 0,-1-2 519,-10-1 1,1-1-1,0-1-93,-2-2 1,-2 0-1,0-1-92,10-1 0,1-1 193,-3-1 0,3-1 0,-12 3 0,-5 0 0,-8 2 0,0 0 0</inkml:trace>
  <inkml:trace contextRef="#ctx0" brushRef="#br0" timeOffset="232892">7468 14951 11263,'0'-10'4284,"0"1"-2833,-1-23 1,1-3-472,0 14-949,0-19 0,-1 12 486,0 30-506,-7 19 6,-7 22-93,-1 0 1,-2 5-1293,2 0 1,1 1 1165,-1 1 1,1 1-522,2 1 0,4-1-1061,4-9 0,3-1 1784,2 13 0,1-2 0,0 6 0,7-13 0</inkml:trace>
  <inkml:trace contextRef="#ctx0" brushRef="#br0" timeOffset="233266">7611 14693 12841,'-43'-46'1277,"0"-1"0,0 0 0,2 6 0,-1 2 1,0 12-878,-10 19 1,2 11-601,8 0 0,0 5 388,-3 9 1,-2 6 0,3 3-2010,-3 11 1,2 3 1848,7-10 0,0 2 0,2 4 24,0 16 1,4 6-1,5-4-60,5-7 0,3 2-4,4-6 1,0 6 0,1 1 0,6-1-23,8 6 0,6-2 1,4-1 20,1 0 0,4-2 0,2-1 7,0-2 0,3-1 1,8-7 5,19-7 0,10-7 0,-3-6 11,-7-4 0,3-6-276,-3-1 0,6-1 0,1-2 0,-3-4 287,-2-2 1,-2-5 0,2-2 54,3-2 0,3-3 0,0-1 0,-4 0-33,-3 0 1,-3 0 0,0-5 102,2-7 0,2-6 0,-2-2 1,-9 4-17,-6 0 1,-5-3 36,3-7 0,0-6 0,-8 2-71,-10-1 1,-8-2-9,-5 2 1,-3-3 0,-3 1-43,-8-9 1,-4 2-29,-2 2 1,-7 5 13,-17 7 1,-2 8-23,-7 6-39,15 13 0,-8 1 0,6 6-160,5 8 1,2 4 1041,-8-3 1,2 5-5423,10 9 0,7 3 4568,5 4 0,-1 3 0,17-16 0</inkml:trace>
  <inkml:trace contextRef="#ctx0" brushRef="#br0" timeOffset="233766">9827 14881 17104,'-4'-5'5315,"1"2"-4903,-7-26 0,1-8 86,12-1-423,-11-2 1,5 0 227,42-6-197,-2 26-33,22-1-4263,-5 34 4201,-10 6 3,-17 5 0,-1 6 62,0 10 0,-1 4-90,1 5 0,-2 2-46,-6-9 0,0 2 1,-3 0-723,3 17 1,-3-2 406,-3-12 0,-1 2 375,-1 1 0,0 3 0,-1-9 0,0 5 0,-1-8 0,0 1 0</inkml:trace>
  <inkml:trace contextRef="#ctx0" brushRef="#br0" timeOffset="233960">9842 15243 19094,'-1'-57'546,"0"0"1,3 4 0,7 5-603,8 21 0,7 4-864,4-1 0,5 3 264,7-1 1,3 3-841,9 1 1,1 3-230,-7 3 0,0 2 1725,8 0 0,-6 2 0,-7 3 0,-1 0 0</inkml:trace>
  <inkml:trace contextRef="#ctx0" brushRef="#br0" timeOffset="234342">10869 14468 16338,'-46'-24'914,"0"1"0,0 0 0,-2 2 0,0 3 0,0 5-728,2 8 1,0 5 0,1 2-938,-13 0 0,-2 7 843,13 3 1,-4 4 0,-1 3 0,4 1-795,0 5 0,3 2 0,-3 4 725,-1 1 1,-4 2 0,0 3 0,5 1-24,8-1 0,3 1 0,2 2 0,2 1-13,1 0 1,2 1-1,1 2 1,3 0-11,3-1 1,2 0 0,2 2-1,3-1-15,0 11 1,4 0 0,5 0-45,6-5 0,6 0 1,4-4 49,6-3 0,6-3 0,4-4 4,6-3 0,5-3 0,4-4 5,5-3 1,4-4 0,1-3-66,6-2 0,2-4 0,1-1 28,-11-4 0,-1-1 0,2-1 0,0-2-416,2-1 1,1-3-1,-1 0 1,-2-1 482,6 0 1,-3 0-1,3-5 84,1-5 0,3-4 0,-1-3 0,-6 0-153,-4-3 0,-5-2 0,2-3 164,0 1 0,2-4 0,-1-1 1,-6-1 187,-3-7 0,-6-1 0,-4-2-182,-5-1 1,-4-2-1,-3 2-63,1-9 0,-8-1-1,-13 1 1,-7-3 0,-5 4-429,-6-1 0,-7 2 371,0 4 0,-3-2 0,-6 6-157,-8 9 0,-4 6 0,1 4 347,-4-2 1,-1 6-1519,0 9 0,-4 4 1,6 4 1340,6 6 0,4 4 0,3-3 0,4 0 0,-4 7 0</inkml:trace>
  <inkml:trace contextRef="#ctx0" brushRef="#br0" timeOffset="235326">13580 15145 15967,'2'-53'1956,"1"1"1,-2 5-1,-4 8-1524,-8 18-241,-8 9-79,-10 17-28,-9 17-45,13-2 0,0 4-25,-3 9 0,1 2-337,4-5 1,2 4 320,1 3 0,1 4 0,4-2-12,2 2 0,4 1 0,-4 18 0,7 0-11,12-18 0,7-4 13,6-4 1,7-4-12,6-6 1,6-4 2,5-6 1,2-4 38,2-3 1,1-3 28,-3-6 0,-1-3 44,-5-1 0,-4-4 194,17-19-73,-23-9-152,-22-9-83,-25-5-1568,-8 16 0,-4 1 1590,6 11 0,-2 0 2,-16-10 1,-2 1-212,13 12 0,1 0 279,-6-6 0,1-1 236,5 3 0,3-3-150,5-4 1,5-1-28,2-22-78,13 4 21,24 10-16,10 17-33,16 2-46,7 13 29,3 20 2,-29 2 1,-2 6-37,3 18 0,-5 7-471,-6 0 1,-4 3 408,-5-6 1,-1 1-1,-3 1-190,-4 15 0,-3-1 64,0-12 1,-1 0-388,-1 7 1,1-3 833,5-15 1,1-2-1613,3 4 1,5-2-3573,22 12 4953,17-21 0,-22-14 0,1-9 0</inkml:trace>
  <inkml:trace contextRef="#ctx0" brushRef="#br0" timeOffset="235709">14066 14824 12454,'-49'-28'809,"-1"0"0,0 1 1,1-1-1,-6-4 0,3 2 1,2 8-278,-5 10 0,4 9-1469,5 8 1,0 6 1098,7 0 1,-2 3-1,0 4-58,-1 5 1,1 4 0,0 4-691,3 5 0,0 4 1,1 2-1,3-2 595,0-1 1,2 0-1,1 3-9,2 4 0,-2 5 0,3 2 0,6-2-345,5 7 0,7-1 0,1-2 324,-1-8 1,0-2-1,8 2-358,11 14 1,9 3 0,8-11 319,12-14 0,10-8 21,-2-1 1,5-1 0,-1-5 9,9-5 0,2-7-80,-8-5 0,4-3 0,-2-2 102,-8-4 1,-2-1-1,2-3 366,11 0 1,3-2 0,0-4-266,-8-2 0,1-3 0,0-2 1,-2 0 296,7-6 1,-2-1 0,-1-2-291,-2 1 1,-1-1 0,-4-3 134,-8 0 0,-3-3 1,-6-2 101,-8-1 1,-5-2 0,-1 1-200,8-9 0,-6-2 32,-14 2 0,-5-5 0,-6 8-88,-16-12-17,-8 9 0,-9 4 378,4 21 1,-3 4-480,-10-3 1,-3 2 301,-6 6 0,1 4-968,14 3 0,1 4-1784,2 4 0,5 4 2265,2 9 1,17-3 0,8-3-1</inkml:trace>
  <inkml:trace contextRef="#ctx0" brushRef="#br0" timeOffset="236326">16559 15308 17809,'3'-10'2585,"7"-28"0,-3-4-1834,-11 13-617,7-13 1,-8 4-63,-29 25-49,-2 13-1,-7 14 1,-3 8-1,6 2 0,1 2-833,-9 5 1,0 4 802,16-8 1,1 2 0,2 3-16,-9 18 1,3 0 8,5-9 0,2 1-26,1 12 1,7-2 288,13 3-378,19 7 106,6-21 31,21-17 1,7-6-126,-14-10 0,1-2 173,19 3 0,0-4 180,10-16 105,-19-9-156,-21 0 330,-13-15-296,-17 9 1055,-2-5-1140,-35 4-117,-3 16-31,3 6 0,-2 2-293,-12 8 273,17 2 1,4 2 268,7 4-969,-12 18 179,29-14-1657,-2 19-5736,30-12 7123,4 0 1,0-9 0,-3-9 0</inkml:trace>
  <inkml:trace contextRef="#ctx0" brushRef="#br0" timeOffset="236727">16878 14903 19255,'-35'-24'831,"1"-1"0,-1 0 0,-15-3 0,-3 1 1,1 6-684,-5 6 0,-2 5-1254,2 2 0,-4 1 0,2 5 1135,5 6 1,1 4 0,2 2-23,9-1 1,1 2 0,1 1 3,-16 7 0,0 8-159,19 0 1,-1 6 0,1 3 0,3 1 113,-2 14 1,3 3 0,0 1-103,2-12 1,-3 1 0,3 1 0,6 2 97,7 2 0,4 3 1,5-1-1,5-3-58,6-4 1,6-2 0,0 0 42,-2-1 1,1 1 0,7-1-88,17 11 0,11-2 0,1-6 61,-7-15 1,2-5 0,3 0-4,2 2 1,3 0 0,2-1 0,-1-4-28,10-2 1,0-4 0,1-2 70,2-2 1,-1-2 0,-1-2 50,-12 0 0,-1-2 0,0-3 37,6-3 1,1-3-1,-2-4-79,-7-6 1,-1-3 0,-2-3 252,0 1 0,-2-3 0,-1-3-23,1-6 1,-2-3 0,-6-1 341,1-14 1,-8-3-438,-3-6 1,-5-2-61,-7 17 1,-2-2 0,-3 0 77,-2-1 0,-4 0 0,-1 0-102,-2 2 1,-2 0-1,-4 3-3,-9-15 1,-7 6-59,-4 9 0,-5 6 290,-3 9 0,-4 6-741,-2 5 0,-1 6-202,9 3 1,0 3 691,-15 8 0,6 1 0,12-2 0,-15 8 0</inkml:trace>
  <inkml:trace contextRef="#ctx0" brushRef="#br0" timeOffset="237517">19108 15417 11267,'7'-7'7915,"-2"2"-7151,20-26 1,3-8 254,-12 3-661,14-9 1,-7-1-554,-30 13 470,-15 7-158,-17 11-94,-20 10-21,23 9 1,-2 3 17,-2 5 0,-1 4-360,1 5 0,2 4 331,3 3 1,3 2-6,5 2 0,3 0-8,-7 18 296,15 6-313,27-10 84,12-7 56,25-8-3,-17-27 0,2-5-140,5-5 0,0-5 322,3-5 0,-1-3 32,-8 2 0,-2-2 91,8-12 1,-3-2 11,2-12-228,-14 14 1,-2 0 109,-2-9 637,-10 14-794,-5 13-162,-5 8-6,-6 12 553,-9 12-553,-14 18 8,10-11 1,-1 2-341,0 5 1,0 1 210,1 3 1,3 0-157,3 1 0,3 0-270,4 0 1,4 0-487,5-1 0,4-2-721,9 18 1782,13-17 0,1-5 0,-9-9 0,22 12 0</inkml:trace>
  <inkml:trace contextRef="#ctx0" brushRef="#br0" timeOffset="237900">19655 14858 15608,'-39'-25'476,"-1"0"0,1 0 0,-5 2 0,0 1 1,5 7-321,-14 9-8,13 13 1,-11 6-1,-1 4 1,7-3-1306,-1 2 1,0 3 1203,-4 5 1,-8 5 0,0 3-1,7 1 9,8 1 0,6 1 0,0 4-28,1-3 0,-1 3 0,1 2 0,2 1-378,1 0 0,1 2 0,2 1 1,3 1 319,2-2 1,3 1-1,1 0 1,4 0-44,-1 12 0,4 0 1,5-4 13,0 8 0,12-2-40,12-11 0,9-1 0,3-5 69,13-4 0,7-6 2,-1-1 0,4-1 0,3-5 20,0-9 1,2-6 0,1-3 16,4-1 0,1-3 1,1-2 19,-14-3 1,1-1-1,-1-2 1,1-1 63,0-1 1,0-1 0,-1-1 0,1-2 85,-1-3 0,0-1 0,-1-1 1,-2 0-27,3-1 0,-2-1 0,1-4 195,-1-3 1,1-4 0,0-2 0,-6 1-159,-3-1 1,-5 1-1,1-4-352,0-1 1,3-3 0,-3-1-1,-4 3 221,5-15 0,-8-2-2,-10 4 1,-4-5 0,-7 5 93,-12 1 1,-8 3-257,-2 2 1,-4 0 0,-8 6-283,-8 9 1,-8 8 0,-3 2 342,1 4 1,-4 4-1,0 1 1,5 0-1,-12-2 1,3 3-1,-2 4 1,1 0-1</inkml:trace>
  <inkml:trace contextRef="#ctx0" brushRef="#br0" timeOffset="239317">10325 16170 18515,'-2'-44'905,"1"1"1,-1 4-1,1 11-994,1 22 33,0 11 106,0 3 96,-1 19-17,0 14-93,0-9 0,0 3-22,1 6 0,0 2-6,3 3 1,4 1 22,11 9 0,5-3-464,-5-16 0,4-4 503,21 10 0,10-6-9,-9-21 1,4-6 0,1-1-34,5 1 0,1-1 0,3-1-791,-4-2 0,3-2 0,0-1 1,-3-1 762,-1-1 0,-2-2 0,1-1 0,11 0 0,1-2 0,-2 0-338,-13-1 0,-2 0 0,1-1 349,8-1 1,2-1-1,-1 0-2,-4-1 1,-2 1-1,2-2 19,5-1 0,1-1 0,-4 0-22,2 0-1,-1-1 8,-6 2 0,2-2 1,-7 2-229,-13 2 1,-1 0 222,27-7 1,1-1 208,-26 7 0,-1 0-128,13-4 1,-4 2 2809,-7 1-2512,-14 5 1263,-19 6-1533,-5 1 776,-6 2-865,-17 7-3326,-4 3 3281,-5 1-28,-7 6 34,0 0-9,13-8 1,-2 1-188,-5 1 1,-1-1 175,-7 1 1,-3-1 11,4-1 0,-4-1 1,3 0-260,-4 0 0,-1 0 281,2-2 1,-3 1 0,2-3 10,0-1 0,0-2 4,0 0 1,-3-1 0,2-1-6,6-1 0,1-1 1,1 0-9,-18 0 1,1-3 2,2-3 1,3-3 13,9-1 0,1-3-16,-11-3 0,-1-4 27,16 2 1,-1-2-1,4 0-22,-2 0 1,2-3 18,-14-14 1,5-3 31,3-6-37,14 12 0,2 0 9,-1-8 33,2-6 2902,10 13-2801,-2-8-34,6 16-106,3 7-31,5 16-115,-1 17 637,2 0-531,-5 30 4,7-1 0,3 3 2,3-3 0,3 1-355,-1 7 1,5-1 363,8-6 0,11-5-9,5-10 0,9-4 1,0-2 3,-2-1 0,2-2 0,1-2 0,8 3 0,2-3 1,3-3-6,-4-8 0,4-3 0,0-2 0,-2-2-725,2 0 1,-1-2-1,3-1 726,-12 1 1,5-1-1,0 0 1,0 0-1,-3-2-3,4-1 1,-2-2 0,-1-1 0,0 0 8,-2-1 0,0 0 0,-1-2 0,0 0 11,-2-2 0,-1 0 0,0-1 0,-3 0-238,3 0 0,-2-1 0,1-2 255,-3-2 0,2-2 0,0-1 0,-5 2 31,13-9 0,-3-1-440,-5 3 1,3-3-1,-6 3 429,-7 2 0,-3 1 61,3-9 0,-4 2 709,-4 3-711,8-17-1362,-29 29 309,-5 4 1086,-23 7 0,13 6 0,-9 2 1</inkml:trace>
  <inkml:trace contextRef="#ctx0" brushRef="#br0" timeOffset="240227">6972 17322 14034,'5'-52'2528,"-1"-1"0,0 10 0,-1 5-2114,2 4-234,-3 23-236,-4 16 34,-3 24-40,-4 10 0,0 3 6,2-8 0,-1 2-368,-3 12 0,-1 7 1,2-3-1923,0-1 0,1 0 2346,1 1 0,0 4 0,1-7 0,2-11 0,1-5 0,0 29 0</inkml:trace>
  <inkml:trace contextRef="#ctx0" brushRef="#br0" timeOffset="240616">7262 16883 14527,'-32'-37'760,"1"0"1,0 1 0,-11 0 0,-5 5 0,2 12-540,-1 20 0,-2 12-780,0-2 1,-4 3-1,1 5 647,2 6 0,0 6 0,3 1-331,6-5 0,2 1 0,-1 6 255,6 0 0,-2 4 1,0 3-1,2 1 0,4-2-375,-7 12 1,5 0 0,0 3 336,6-11 0,-2 4 1,1 1-1,2 0 0,4-2-25,3 0 1,3 0 0,2-1 0,4-1-44,2 10 1,5-1 0,5-3-178,5-6 1,5-3 0,6-4 191,20 11 1,11-10 57,-10-18 1,4-5-1,3-4-240,7-3 1,3-4-1,1-4 276,-10-3 1,0-3-1,1-1 1,1-2 37,2-1 0,0-2 0,0-1 1,0-3-88,0-1 1,0-2 0,-1-2 0,-1-1 160,-1-1 0,-2-2 1,0-1-1,-2-2 32,-3 0 1,-1-1 0,-2-2 0,-2-4-37,-1-5 0,-1-5 0,-3 0 0,-4 2-47,0 2 1,-4 1 0,-3-3 25,0-16 1,-3-5 0,-7 5 44,-8-1 0,-7 3-91,-1 12 0,-3-1 0,-3 2-9,-9-12 1,-8 7-60,-7 10 1,-7 8-79,-6 8 1,-4 9-219,-4 9 0,-2 7-669,-1 8 1,1 5 976,8 2 0,5 2 0,-12 9 0,28-10 0</inkml:trace>
  <inkml:trace contextRef="#ctx0" brushRef="#br0" timeOffset="243226">9292 17257 21315,'-39'-28'622,"10"6"-397,38 21 94,17-1-179,4 0-31,0-1 0,5 1-22,9-1 0,2 2-464,2 2 0,0 2 394,8 3 0,-3 5-26,-15 5 1,-4 4-20,13 18 3,-27-7 0,-4 0-229,-1 9 58,-7 11 0,-3 4-140,-4-20 0,-2 0-652,0 21 0,-1 2-768,-2-17 0,0-3-1454,-3 22 3210,3-22 0,-1-4 0,3-10 0,-3 10 0</inkml:trace>
  <inkml:trace contextRef="#ctx0" brushRef="#br0" timeOffset="243842">9423 17733 19244,'11'-56'42,"0"1"1,7 2 0,9 10-79,18 21 0,8 8-820,3-4 0,0 0 772,3 0 0,0 0-554,-2 0 1,0 0 379,-4 1 1,-1 1-253,-6 0 0,-2 1-283,-8 1 0,-2 1-3144,13-10-1739,-22 6 5676,-21 0 699,-22-1-699,-4 4 0,-4-1 0,-3-2 0,-19-10 1083,12 5 1,-2 0 969,4 1 0,-1-1-667,-2 0 1,-1 0-640,-2 1 0,-1 0 26,-3 2 0,-1 2-202,-2 3 0,-1 3-165,-2 2 1,-1 4-122,-2 2 1,-1 4-29,0 4 1,1 3-45,-2 4 0,2 4-724,-2 6 0,2 6 583,17-6 1,1 3 0,1 3-23,-1 4 1,0 3-1,2 2-33,0 6 0,1 3 0,2 1-23,2 3 0,1 3 1,4 1-27,3 1 0,3 2 1,3 0-14,5-2 0,2 0 0,6-1-7,3-4-1,5 0 1,5-3 1,3-4 1,5-3 0,4-3 22,6-3 0,5-5 0,0-3 25,11 4 1,5-8-38,-6-10 1,6-4 0,2-2 0,-3-3 18,4-2 1,-2-3-1,4-2-472,2 1 1,6-1-1,0-2 1,-3-2 520,-6-1 0,-2-2 0,-1-2 0,0-1 15,1 0 0,0-2 1,-1-1-1,-1-1 17,-1-1 0,-1-1 1,0-1-1,-2-1 28,-3-1 0,0 0 1,-3-1-1,-1 1-16,1-2 1,-3 1 0,-2-3-121,-2-3 0,-1-3 0,-7-1 336,-3-14 1,-9-4-809,-10-11 0,-7 0 539,-1 10 1,-9 4-15,-20-4 1,-11 8-34,4 21 0,-4 6-20,-14-3 1,-4 5 213,19 9 1,-2 3 0,1 3-496,0 2 0,1 2 1,0 3-2148,-16 5 1,3 4 2475,11-1 0,5 2 0,-6 5 0,24-9 0</inkml:trace>
  <inkml:trace contextRef="#ctx0" brushRef="#br0" timeOffset="244799">12622 17523 19932,'-18'-53'2219,"1"11"-1995,1 40-118,-7 13 28,-11 16-84,11-4 1,0 5-26,-4 6 1,1 3-211,-1 4 1,1 1 147,5 0 1,3 0-20,4-4 0,6-1-84,15 24 62,24-15 89,14-27 0,6-7 8,-19-3 1,0-3-3,18-2 0,0-5 19,-16-4 1,-2-3 19,0-1 0,0-2 36,5-4 1,-2 0 30,13-10 123,-13-9-22,-23-3-173,-16-1-18,-21-6-50,-11 24 1,-4 4-331,11 4 1,-2 2 365,-22-2 1,-2 2 14,16 5 0,1 1 2,-9-3 0,2 1-25,11 1 1,2 0 60,-3-6 1,3-3 378,-1-10-378,-5-16-23,26 1-22,21-3 28,21 0-14,-3 19 0,4 3-11,8-1 0,4 3-503,4 0 1,3 3 471,1 4 0,1 3 0,-1 5 0,-2 5-12,-4 6 1,-4 6 224,-5 5 0,-6 6-272,-8 5 0,-7 4-87,-7 6 1,-8 2-458,-10 3 1,-6 2-141,-6 2 1,-4 0-1327,-4-2 0,-2 0-2269,2-3 0,0-2 4338,7-8 0,1-3 0,-2 6 0,13-19 0</inkml:trace>
  <inkml:trace contextRef="#ctx0" brushRef="#br0" timeOffset="245200">12966 17113 15167,'-37'-24'690,"1"-1"0,-1 1 0,-3 2 0,-2 0 1,3 10-353,-1 12 1,0 8-1383,-17 3 1,-4 5 1145,16 1 1,-1 2 0,-1 3-528,-3 4 1,-2 3-1,2 2 437,10-5 1,1 2 0,0 1 0,1 1-29,0 1 1,1 2-1,2 0 1,0 2-10,-7 10 1,2 3 0,4 0-19,6-2 0,3 1 0,4 0 102,6-3 0,4-1 0,6 0-157,8 15 0,11-3 19,12-5 1,10-5 48,-4-18 0,5-3 1,5-2-491,3-5 1,6-3-1,0-2 1,-2-1 517,0 0 0,-3-2 0,6-2 7,1-4 1,6-1 0,2-1-1,-3-2 1,-7 0-44,13-3 1,0-3 69,-10 0 1,7-2 0,3-1-1,-3 0 1,-8 0 17,10-5 1,-2-1 48,-7 0 0,6-2 1,0-1-1,-10 1 60,-2-1 1,-4-3 232,5-6 0,4-6 0,-8-1 198,-7-1 1,-4-4-423,-4 3 0,0-4 0,-5 0-31,-6-12 0,-7 0-96,-3 10 1,-6-1-31,-7 3 0,-5-3 0,-4 4-64,-7 2 0,-6 3-67,2 3 1,-5 0 0,-5 5-528,-9 9 1,-6 7 0,2 4 115,-5-1 0,0 5 531,5 3 0,-3 3 0,10 1 0,-1 3 0,1 1 0</inkml:trace>
  <inkml:trace contextRef="#ctx0" brushRef="#br0" timeOffset="246416">15318 17212 6871,'0'-6'-644,"0"0"156,0 6 488,0 0 0,-23 13 0,18-8 0,-15 8 0,25-11 0,2-2 0,-2-1 0,0-3 482,-2 0 1041,0-1-1321,-2 3-1793,-1 0 975,1 2 616,2 0 0,0 1 0,3 2 0,-2 1 0,0 0 0,-2-2 0,-1-2 930,-1-7 1899,0-2-1603,-1-2 1586,1-4 1265,0 0-2043,0-2-668,-3 0-912,1 6 381,-11 0-673,4 6 68,-12-2-90,0 9-28,-18 14-79,10-1 23,-18 19-5,8 12-54,18-21 0,2 2 0,0-1 1,2 2-1,2 2 0,1 0-8,-4 26 2,6-12 1,2 3-305,4-8 1,2-1 298,2 6 0,4-3 8,5 5-3300,25 4 3312,-10-30 16,27 11 51,7-22 11,0-4-45,-1-8 241,-9-12 478,-24-6-613,0 1 3494,-15-5-3505,-18 7-89,-2 1-23,-11 2 12,-33-1 5,-1 7-42,5 2 1,-1 3-209,14 3 0,2 3 76,-4 1 1,4 2-661,-7 11-1939,20 6 2734,24 3 0,3-11 0,9-3 0</inkml:trace>
  <inkml:trace contextRef="#ctx0" brushRef="#br0" timeOffset="246776">16386 17324 23405,'-45'-33'261,"-1"0"0,6 2 1,6 10-195,18 21 6,4-1-112,9 1-23,0-1-251,3 1 217,2 7 1,1 0 62,1 4-29,2 1 23,-4-7-404,3 2 91,-5-5-1570,3 3 567,-2-1 1355,4 2 0,-3-4 0,1 2 0</inkml:trace>
  <inkml:trace contextRef="#ctx0" brushRef="#br0" timeOffset="247450">15193 17267 12393,'5'-56'1544,"-1"-1"1,1 1 0,-1 5 0,0 2 0,-2 6-330,-4-19-481,-11 16-414,-12 16-141,-19 14-101,1 13-25,-3 15 1,-4 8-29,8 3 0,-2 4-836,1 1 0,-3 5 0,2 1 801,2 4 1,2 3 0,0 1-8,8-7 0,1 2 1,0 1-1,2 1-558,-1 2 0,1 1 0,1 1 0,2 1 526,0 0 0,2 1 0,1 0 0,1-2 6,0 2 0,1-1 0,4 2-414,1 12 0,4 2 0,8-6 269,9-6 1,7-3-178,10 16 1,11-8 344,14-24 1,10-12 34,-11-9 0,2-5 0,3-3-40,6-4 0,2-3 0,2-4 67,-13 1 0,1-1 0,1-2 0,-1-1 11,1-2 0,1-1 0,-1-1 1,-1-2 52,1 0 1,-1-2-1,-1 0 1,-1-1 24,-3-1 1,-1 0 0,-1-1-1,-2-2 39,8-7 0,-2-3 0,-4-1 408,-7 1 1,-3-2 0,-5-1-466,-5 1 1,-4-2 0,-4-1-8,0-20 1,-9 0-20,-9 0 0,-8 3-31,-9 5 0,-8 4-20,-9 6 0,-7 6-5,-8 9 0,-3 6-26,10 7 1,-2 4-128,2 7 0,-4 2 0,5 4-85,0 5 0,3 4-384,-17 3 0,3 6-1661,19 6 1,7 4 2251,8-2 0,3 0 0,-3 11 0,15-15 0</inkml:trace>
  <inkml:trace contextRef="#ctx0" brushRef="#br0" timeOffset="248176">17907 17478 10478,'2'-5'9527,"0"2"-7780,-2 3-654,21-62-343,-23 30-523,7-9 0,-7 2 14,-36 10-174,8 18 0,-3 5-369,-9 4 1,-3 5 329,-8 4 0,-1 5-558,-4 5 1,0 4 526,2 3 0,2 1-11,13-5 0,3 2-51,-2 9 1,7 2-102,7 11 94,4 16 38,37-23 45,18-12 40,21-12-7,-20-12 1,1-2 22,25-6 109,-12-7 1,0-4 181,-17 3 0,-2-2-114,12-6 0,-3-1 277,5-12 1081,-19 8-1199,-13 12-97,-7 8-256,-6 6-72,-6 8 5,-12 14 22,-16 20-30,11-11 0,0 3-465,-4 5 0,1 3 409,0 3 0,2 1-194,1 2 1,3 1-500,3 1 1,2 2-518,4-1 0,2 1-3232,3 1 1,4-2 4250,4-7 0,2-4 1,0 11-1,3-24 0</inkml:trace>
  <inkml:trace contextRef="#ctx0" brushRef="#br0" timeOffset="248559">18165 16892 18463,'-40'-27'542,"1"0"1,-1-1-1,1 1 1,-6 1 0,-1 0-1,0 5 1,1 8-390,1 11 0,1 9 0,-2 1-1269,-14 1 1,-3 4 0,-1 3 1157,15 0 0,-2 3 0,2 1 0,-1 3-449,0 2 1,0 3-1,0 1 1,2 3 403,1 0 0,0 2 1,2 3-1,1 8-77,12-4 0,1 7 0,1 3 0,0 3 0,2-1 0,2-3 0,2-5-212,-3 3 1,2-6 0,3 1 0,1 5 251,-3 8 1,-1 7 0,2 2 0,9-4 0,12-10-100,18-5 1,13-8 0,3-3-356,1-6 1,4-3 0,1 0 472,6 7 1,2-1 0,3-5-40,-4-11 0,3-4 1,2-4-1,-2 0 7,9-1 1,-1-3 0,6-3 27,-14-3 1,6-2-1,2-2 1,0-1 0,-2 0-1,-4 1 71,1-1 0,-4 1 1,-1-2-1,4-3 56,6-4 0,5-4 0,0-2 0,-4 0 0,-10 0 426,4-8 0,-5-4-365,-11 6 1,3-3 0,-1-2 0,-4-1 32,-1-6 0,-3-1 0,-2-3 13,-3 3 1,0-1-1,-2-3 1,-2 0-132,2-14 0,-4-3 1,-5-1-4,-8 10 1,-5-2-1,-1 2 1,-2 2-61,1 3 0,-3 4 0,-6-1-35,-10 2 1,-7-2-1,-4 4 1,2 8-85,-5 6 0,-4 7-290,-13-2 0,-9 1 1,2 6-2186,11 10 1,1 5-1,-1 1 2579,-5 0 0,-1 1 0,4 0 0,-3 2 0,6 1 0,-6 4 0</inkml:trace>
  <inkml:trace contextRef="#ctx0" brushRef="#br0" timeOffset="249833">12693 18416 17176,'-4'-30'219,"4"20"-174,6 51-62,1 0-84,4-4 0,2 2-33,15 14-231,-6-17 0,3-2 549,0-10 1,2-3-3,5-3 0,2-3-53,23 5 14,-18-11 1,6-1 0,0-2 1,11 0 1,4-3-789,-13-1 1,6 0 0,1-1 0,0-1 640,-1-3 1,1-2 0,0 0 0,0-2 30,3 0 1,0-1-1,-1-2 1,0 0-336,-2-1 1,-1-1 0,0-2 0,-3 0 430,7-4 0,-3-1 1,-3-2-134,-9 2 1,-3-1 0,-3-1 449,9-7 1,-4-1 172,-12 4 1,-4 1 186,7-12 1776,-19 16-2466,-8 10 1773,-4 8-2086,-1 2 1214,-2 7-1018,-4 4-18,-7 10 12,-9 5-45,-11 4 23,2-5-18,-4-4 1,-3 1-26,5-5 1,-3 1-195,-17 7 0,-3 0 365,8-4 0,0-2-466,0-1 1,0-2 333,1-1 1,-1-2 47,-1-1 1,-1-1-43,-3-1 0,-3-2-14,2-3 0,-4-2 1,2-3 3,8-2 0,2-3 0,-3-1-399,-10-3 1,-2-1 0,5-5 500,-3-10 1,6-6-6,7 0 0,6-4-165,11 1 0,6-2 176,7 3 0,4-2-24,4 4 0,3 0 424,1-22-373,8 12 734,0 12-746,3 11 25,-3 10 1664,-1 6-1145,1 12-169,2 15-445,1 21-13,-3-15 1,0 3-159,0 5 0,2 1 99,1 1 1,2 0 97,2-5 1,3-2-196,2-4 1,4-3-108,3-4 0,3-4 501,6-1 1,4-3-373,9-1 1,3-3 524,9-2 0,4-3-803,-14-4 0,2-1 0,2-3 679,9-3 0,2-3 0,1-2-30,-13 1 1,1-1 0,-1-1 0,0-2 115,0-1 0,-1-1 1,0-1-1,-2-1 79,12-6 0,-1-1 0,-4-1-306,-9 2 1,-2-1-1,-3-1 338,11-9 0,-5 0-40,-10 4 1,-6 1 475,5-16-621,-22 15 88,-14 11-1778,-5 10-1042,-1 5 2238,2 3 0,4 1 0,1 0 0</inkml:trace>
  <inkml:trace contextRef="#ctx0" brushRef="#br0" timeOffset="254267">22687 3722 11362,'0'-47'976,"0"0"1,1 4 0,3 6-641,10 7 347,5 4-78,-3 12-420,-2 3 325,-3 14 145,-8 16-185,-2 20-212,-2 19-194,0-21 1,0 1-468,-1 5 1,0 2 455,1 3 1,0 1-24,1 4 1,-1 2-11,2 4 0,1-2 2,-2-10 0,1 2 39,0 1 1,0 6 0,0-3 33,-1 9 1,-1 1-729,0-3 0,-1 6 0,0-2 728,-2-7 1,0 0-1,0 0 13,-2 6 0,-1 0 1,0-2-50,2-11 1,-1-2 0,-1 4 73,-1 7 0,0 6 0,-1 0 0,1-4-31,-1 3 1,1-4 0,-1 4-527,2-10 0,0 3 1,-1 2-1,1-1 1,0-1 469,-1 5 0,1-2 0,0 1 0,0 2-4,1-2 1,0 3 0,0 1-1,1-2 1,0-3-427,0-4 0,0-4 1,1 1-1,-1 3 409,1 3 1,0 5 0,0 1 0,0-2 0,1-4 7,0-3 1,1-3 0,0-1 0,0 3-14,0-2 0,0 3 0,0 1 0,0 0 0,0 0-9,0 1 0,0 0 1,1-1-1,-1 1 0,0 0-101,0 1 0,1 1 0,-1 0 0,0-2 0,1-1 107,-1 2 0,1-3 0,-1 1 0,0 3-35,1-4 0,-1 3 0,0 2 1,0 1-1,0-2 0,0-4 45,0-3 0,0-3 0,0-2 0,0 2 0,0 3-9,0 6 1,-1 3 0,1 3-1,-1-1 1,0 0 0,1-3 0,-1 2 0,0-1 0,0-2 0,0 0 0,0 1 103,0 1 1,0-1 0,0 1 0,0 0-1,0 0-104,0 0 0,0 0 0,1 0 0,-1 1 0,0-1-65,0 1 0,1-1 0,-1 1 0,1 0 0,0 0 66,0-10 1,0 0-1,0 0 1,0 0 0,1 1-1,-1-1 19,1 0 0,0 0 1,0-1-1,-1 1 1,1 0-1,1 0-27,-2 11 0,1-1 1,1 0-1,-1 0 0,1 0 4,0 0 1,1-1 0,0 0 0,0 0 0,0 1 5,0-1 0,1 0 0,0 0 1,0 0-1,0 0 0,0-1 0,1 0 1,1 0-1,-1-1 0,0 1-5,1 0 1,0 0 0,-1-1 0,1 1 0,0 0-3,0-1 1,0 0 0,0 1-1,0-1 1,-1 1-85,1 0 0,-1 1 0,0-1 1,0 1-1,-1 0 99,1 1 0,-1 0 0,0 1 0,0-1 1,-1 1-10,-1-10 1,1 1-1,-1-1 1,0 0-1,0 1 1,-1-1-3,0 2 1,-1-1 0,1 0-1,-1 1 1,0-1 0,-1 1-23,1 0 1,-1-1 0,-1 1 0,1-1-1,-1 1 1,0 0 13,0-1 0,0 1 1,-1 0-1,0-1 0,0 1 1,0-1-8,0 0 1,-1 1 0,1 0 0,-1-1-1,1 0 1,-1-3 8,0 12 1,-1-3 0,1 1 0,0 3 22,0-7 1,0 3 0,0 2-1,0 0 1,1-2 0,0-3-25,0 8 0,1-5 0,0 0 1,0 4-8,0-7 1,0 3 0,0 2-1,0 0 1,0-1 0,0-3 1,1 2 1,0-1 0,1-1 0,-1-2-1,1-1 154,-1 2 0,1-4 1,-1 1-1,0 5-146,-1-7 0,1 4 0,-2 2 0,1 1 0,-1-3 0,1-3 35,-3 9 0,1-5 0,-1 0 0,0 5-59,0-8 1,0 4 0,-1 1 0,0 1 0,0-2-1,0-2-22,-1 0 1,-1-2 0,1-1 0,0-2 0,-1 0-10,-1 8 0,1-2 1,-1-1-1,1-2 43,1-5 0,0-2 0,1 0 0,0-2-368,1 7 0,0-2 1,2-1-687,1-4 1,1-1 0,1-2 1051,0 15 0,2-5 0,0-38 0</inkml:trace>
  <inkml:trace contextRef="#ctx0" brushRef="#br0" timeOffset="256417">20466 7530 11624,'14'-60'1224,"0"-1"1,0 1-1,-2 5 1,0 1-1,-1 5-465,-2 1 1,-2 4-242,-5 6 0,-4 2 356,-18-20-678,-5 22 0,-12 22 0,-7 8-805,3 10 0,-3 5 691,-1-1 0,-3 4 0,-1 2-592,-1 6 0,0 3 0,0 3 543,8-4 1,0 2-1,0 1 1,0 2-4,-2 2 1,-1 3 0,1 1 0,0 1-10,-1 4 0,1 0 0,0 3 0,1 4-467,3-2 0,1 5 1,0 1-1,2 0 1,3-3 440,2-4 1,2-2 0,2 0 0,0 3-9,3 2 1,-1 3 0,1 2 0,5-2-1,4-4-286,5 3 1,6-3 0,4 1 260,3 8 1,3 2 0,5-4 11,5 7 1,10-5-14,4-15 0,8-1 0,4-6 26,-1-9 0,4-4 1,2-2-1,1 0 8,2 0 1,0-2 0,3 0 0,1-2 7,-2-3 1,2-1-1,2-1 1,-1-3-1,-2-1 9,6-4 1,-1-3 0,-1-2 0,0-2-157,-1-1 1,0-1 0,-1-2-1,0-3 176,-3-1 0,-1-1 1,-1-3-1,-1-1 11,-2 0 1,-1-3-1,-2 0 1,0-2 58,9-8 0,-2-3 0,-3-2-67,-4 0 1,-2-3 0,-4-1 311,-4 0 0,-3-2 1,-4-2-304,-3 0 1,-5-1 0,-3-1-23,-3 1 1,-4-1-1,-5 0-13,-5 1 1,-4 0-1,-4 1-2,-5 2 1,-5 1 0,-4 2-8,-7 1 0,-4 3 0,-4 3-172,-6 2 1,-4 3 0,-2 3-414,-5 2 1,-3 3-1,1 2-998,9 4 0,1 2 0,0 1 1526,-5 1 0,0 2 1,7 1-1,-12-2 1,3 2-1</inkml:trace>
  <inkml:trace contextRef="#ctx0" brushRef="#br0" timeOffset="258517">23980 3953 15773,'24'-52'1542,"-1"0"0,-1 2 1,-3 3-1107,-7 16 1,-2 1 1390,8-26-1536,-6 17 1028,-2 8-1218,-7 22 316,-2 13-378,-7 26 6,-6 27-45,2-20 0,0 2 304,-2 5 1,1 2-753,-2 14 0,2-1-223,3-18 1,2 0-941,0 14 1,4-2 1610,11 10 0,-5-19 0,5-12 0</inkml:trace>
  <inkml:trace contextRef="#ctx0" brushRef="#br0" timeOffset="258891">24319 3369 18084,'-37'-40'896,"1"-1"0,-1 1 0,2 5 1,-1 2-1,-1 10-611,-5 14 1,-2 12-1979,-16 14 1,0 7 1762,18-6 0,0 5 4,2 5 1,-1 7 0,5 1-296,1 11 1,5 4 248,5-7 0,0 4 0,3 0 104,3 2 0,2 1 1,6 3-194,9-2 1,4 4 0,3 0 0,1-5 26,-2-6 1,2-4-1,4 0-11,7 13 0,4 0 1,5-9-150,13-10 1,5-9-453,5-1 0,5-2 532,-10-7 0,4-1 0,-1-2 82,1-4 1,1-3-1,-1-3 52,-1-4 1,0-2 0,-2-3 359,-2-2 1,-2-3 0,-2-4-241,14-11 0,-5-6 14,-7-5 0,-6-5 266,-7-5 0,-7-3-331,-5-3 1,-7-3 8,-9-1 0,-6 0 5,-8 0 1,-8 2-9,-7 3 0,-7 2-28,-7 5 1,-4 3-48,14 16 1,-2 2-1,-2 2-63,-3-1 0,-2 2 1,2 2-286,-5-1 0,1 3 28,5 2 0,5 2 300,5 2 0,21 8 0,3 1 0</inkml:trace>
  <inkml:trace contextRef="#ctx0" brushRef="#br0" timeOffset="259434">25865 3665 19143,'-43'-19'1631,"1"-1"1,3 3 0,13-2-882,26-9-447,14 6-191,6 2 44,14 10-37,-1 15-19,13 13-69,-16 5 0,-1 6-17,-3 0 0,0 3-619,7 11 0,-1 0 594,-11-12 0,2 0-43,2 2 0,4 2 0,-1-3-1593,3 4 1,0-2 1509,7 8 0,0 0-264,-5-7 1,-6-1-803,-12-4 0,-4-1-91,4 19-3622,-28-17 1,-9-4-1233,-12-8 6102,2-4 1,1-3-1,10-7 1,0 0 0</inkml:trace>
  <inkml:trace contextRef="#ctx0" brushRef="#br0" timeOffset="259591">25885 4197 16729,'-52'-30'1708,"0"0"1,1 1-1,8 2-431,20 1-642,11 0-517,51-13-107,5 16-1081,13 4 1,4 2 976,-22 8 1,2 1-218,7 0 0,6-1 0,1 1 59,9 1 1,1 1 0,-5 0-1,-1-1 1,-3 1 0,-13 2 0,1 0-1,-1 1 1</inkml:trace>
  <inkml:trace contextRef="#ctx0" brushRef="#br0" timeOffset="260058">26297 3329 13586,'-50'-26'1314,"-1"0"0,1 0 0,1 2 0,0 2 0,3 5-908,-5 6 0,2 6-1710,-7 2 0,0 4 1455,11 0 0,-1 5 122,-2 7 0,-3 4 0,3 4-72,-6 9 1,2 5-115,1 1 1,-2 3 0,5 1-58,14-10 0,4 0 0,2 4 10,2 5 1,1 4-1,2 1 1,6-2-36,4 0 1,6-1 0,3 3-16,0 16 1,3 5 0,7-6-8,7 1 0,13-4-35,2-16 0,7 1 1,4-2-1,0-3-36,3-2 0,1-4 1,5 0-417,1 2 0,5 1 0,2 0 0,-1-5 438,-5-6 0,-1-3 0,2-3 1,-1 0 18,2-1 1,0-2 0,1-1 0,0-2 19,-2-1 1,1-1-1,0-2 1,0-2-7,-2-1 0,0-2 0,-1-1 0,-1-2 94,14-4 1,-2-2 0,-3-2-19,-13 1 0,-2 0 0,-1-5 125,8-10 0,0-6 0,-7-1-269,-3-7 0,-5-3 173,-3 2 1,1-5 0,-7 0-30,-9 3 0,-4 0 0,-4-1-12,-2-2 1,-3 0 0,-4 0 109,-4-1 1,-3 1 0,-5 1-114,-3 1 0,-5 0 0,-3 2-21,-6 1 1,-3 3 0,-4 1-16,-3 2 1,-4 2-1,-4 3-138,4 5 1,-4 2-1,0 1 1,2 3 160,2 0 1,2 1 0,-3 3-3293,-12-1 0,-2 2 0,9 3 2707,-9 3 0,4 3 1,42 3-1</inkml:trace>
  <inkml:trace contextRef="#ctx0" brushRef="#br0" timeOffset="261834">28770 3556 23254,'-45'4'229,"-1"1"1,0-1-1,1 3 1,0 3 0,5 4-174,3 14 0,4 7-917,2-2 0,-1 5 0,4-2 866,4 4 1,4-1-3,-8 7 0,7 1 399,12-5 1,12-2-412,15-5 1,9-3 2,3 1 1,5-3-203,16 0 0,3-6 219,-3-10 0,0-6 34,-4-2 0,-2-4-49,-6-4 1,-4-3 143,15-10-44,-23-2 1412,-23-11-1452,-24 8-34,-7-3 17,-10 12 1,-5 4 8,7 3 0,-2 2 178,-17-2 0,-1 3-184,9 3 0,3 2-37,3 1 1,3 2-68,-21 10 137,24-2-479,14 11 96,19-10-2509,31 18 2817,25-17 0,-12 0 0,0-10 0</inkml:trace>
  <inkml:trace contextRef="#ctx0" brushRef="#br0" timeOffset="262224">28805 3329 18975,'-44'-22'936,"1"0"0,0 0 1,-3 4-1,1 2 1,-2 3-728,1 6 0,-1 4 0,0 3-1026,-3 3 0,0 4 0,0 3 915,0 4 1,-1 3 0,4 1-57,-11 6 0,4 7-3,13-1 0,1 4 1,4 5-10,4 7 0,4 4 0,2 2-34,0 2 0,2 1 0,4 2-336,6-7 0,2 2 1,3 0-1,6-2 315,6 6 1,8-2 0,4-2 0,5-2 0,5-2 0,4-2-70,6-4 1,5-2 0,3-3-46,2-2 1,3-4 0,2-2-43,2-3 0,2-2 0,0-4 15,0-3 0,1-2 0,0-4 95,-1-3 0,-1-3 0,0-3 37,-1-5 1,-1-2 0,-2-4 48,-1-3 0,-2-3 0,-2-3 35,-2-2 1,-3-4-1,-1-2 10,-3-3 0,-3-2 0,-2-2-3,-3-3 1,-3-2 0,-3-2-17,-3-3 0,-4-2 0,-3 0-6,-2-3 1,-3-1 0,-4 1 1,-4 0 0,-4 0 1,-3 2 6,-3 1 1,-3 2 0,-4 2 9,-4 4 0,-3 3 1,-2 2 1,-19-9 0,-4 6-82,-2 7 1,-3 6-182,3 6 0,1 4-62,13 5 0,0 3 172,-10 4 0,4 3 1,16-2-1,-18 6 0</inkml:trace>
  <inkml:trace contextRef="#ctx0" brushRef="#br0" timeOffset="263768">30321 3754 10405,'2'-6'9113,"0"1"-5556,-2 5-3378,24-45 106,-23 40-44,12-24-28,-38 65-135,7-10 1,-1 2-32,-3 8 1,1 0-34,2-6 0,1 1 11,-2 18 0,3-1-36,4 1-20,13 3 1,9-1-1553,27-3 1580,-14-18 0,4-3 6,11-8 0,4-5-1453,7-6 0,0-3 1447,-8 1 1,0-2-1,15-3 0,-3-6 34,-20-5 0,-3-2 2,21-16-5,-18-13-1980,-42 1 1952,-8 7 224,-14 6 0,-6 2-210,6 6 0,-1 1-8,-6-4 0,-2-1 33,-8-5 0,4 1-5,1-2 69,4-4 1,3-2 19,12-4-22,0-19 2035,30 15-2108,20 5 0,22 9-14,-16 18 0,3 3-418,6 3 1,-1 4 403,-7 1 0,0 5 8,15 10 1,-1 6 1100,-17 1 0,-1 3-1143,12 15 1,-4 2-4,-14-10 1,-6 2-325,0 23 0,-8 3-322,-10-18 0,-5-1-679,-1 18 1,-4-1-2411,-6-15 0,-2-4 3322,3-8 1,1-3-1,-4 4 1,10-16 0</inkml:trace>
  <inkml:trace contextRef="#ctx0" brushRef="#br0" timeOffset="264191">30697 3306 19568,'-46'-17'687,"0"0"1,1 0 0,0 4 0,0 4 0,4 8-461,-3 18 0,3 10-1751,8-2 0,-1 3 0,1 1 1585,-9 9 1,0 4-10,10-4 0,-2 5 0,1 2 0,3-2-232,1 3 0,4-1 0,-1 2 181,2-7 1,-1 2-1,1 1 1,4 1-256,3 5 0,4 3 1,3-1-1,5-3 213,5-4 0,5-3 0,3 3-25,4 14 1,4 2 0,7-6-249,8-14 0,6-6 0,4-4 198,4-1 1,4-5-1,2-3-106,3-3 1,3-4 0,0-3 90,4-1 1,1-3-1,-2-3 180,-12-1 0,-1-2 1,4-3-52,2-4 1,5-2 0,0-3-1,-5-1 75,-3-4 0,-4-1 0,2-4 2,0 1 1,4-2-1,-2-2 1,-4-3 19,-1-5 0,-5-4 1,-3-1-18,-4-1 0,-2-2 1,-4-1-5,-3 1 1,-3-2 0,-3 1 51,1-19 0,-7 1 8,-11 5 1,-9 1-4,-9 5 1,-9 4 559,-9 3 1,-6 4-636,-6 3 0,-3 5-45,-3 2 0,-1 4-53,3 4 0,0 3-143,6 4 1,3 4-379,7 3 0,4 5-2480,-10 16 3043,21 7 0,14-3 0,5-6 0</inkml:trace>
  <inkml:trace contextRef="#ctx0" brushRef="#br0" timeOffset="264641">32783 3802 22941,'-42'-29'330,"0"0"0,0 0 1,0 3-1,0 1 1,0 7-172,-12 9 1,0 8-436,1 1 0,2 4 309,7 2 1,3 3 112,8 3 0,4 4-152,-6 18-5,19-4 28,33 17-6,19-16-9,-4-9 1,5-1-3,4-7 0,1-3 3,-6-1 0,1-3-130,14-1 0,-1-3 245,8-3 2,-21-1 1,-2-2 289,-1-4 15,-17 2 321,-10 2-623,-5 3 140,-8 4-128,-7 6 411,-12 13-524,-8 11-56,-5 11-289,18-19 0,2 1-215,2 2 1,1 1-648,3 1 0,4 0-5340,4 27 6525,13-12 0,-1-20 0,2-14 0</inkml:trace>
  <inkml:trace contextRef="#ctx0" brushRef="#br0" timeOffset="265008">32987 3445 19854,'-33'-27'889,"0"0"0,-1-1 1,-4 2-1,-1 2 1,0 6-605,-5 10 1,0 6-1044,-15 4 1,-3 6 820,20 1 1,-1 4 0,1 4-616,0 6 1,0 4 0,1 4 594,1 4 0,2 4 0,2 3-19,1 4 0,2 4 0,2 2-15,3 3 1,2 2-1,3 1-35,4 1 0,2 2 0,3 0-90,4 0 0,3 0 0,4-1-35,4-2 0,5-1 0,4-2-45,4-4 0,3-2 0,5-3 60,5-5 0,3-2 0,4-5-31,4-4 1,3-5 0,2-4 91,2-3 1,3-5-1,1-4 99,1-5 1,1-4-1,0-3 48,1-3 1,0-4 0,-1-3 1,-1-3 1,0-3 0,-2-2-30,-1-3 0,-1-3 0,-1-3-429,-2-3 1,-2-3 0,-1-2 405,-2-5 1,-1-1-1,-2-3-7,-2-3 0,-2-1 0,-2-2-4,-3 1 0,-3-1 1,-3-1-129,-3 4 1,-3-1-1,-3 1 40,-4 3 1,-3 0 0,-3 1-697,-8-18 0,-8 3 773,-9 1 0,-2 5 0,10 22 0,-1 4 0,-19-18 0</inkml:trace>
  <inkml:trace contextRef="#ctx0" brushRef="#br0" timeOffset="269080">22811 2035 16013,'-4'-42'1646,"0"0"1,0 2-1,2 5-1011,1 12-352,8-4 30,8 1 35,15 6 531,13 5-172,6 7 122,4 14-295,-5 9 97,-7 13-177,-10 10-535,-11 15-294,-11-15-363,-15 15 430,-12-21 691,-16 7 496,-6-4 460,-9-5 387,15-13 192,6-6-459,19-10-1459,7 0 0,1-1 0,9-4 0,1 3 0,20-3 0,7 8 0,18 8 0,-16 0 0,1 4 0,-4 0 0,-1 1 0,-1 0 0,-1 1 0,15 19 0,-26-7-1160,-21 17-378,-14-16 1354,-20-6 0,-8-3 373,7-9 1,0-2 7,-7 3 0,-2-2 10,2-3 1,1-3-546,-17-2-3242,23-8 1,2-3 3670,-6-6 0,13-4 0,22 7 0</inkml:trace>
  <inkml:trace contextRef="#ctx0" brushRef="#br0" timeOffset="269442">23187 1595 22565,'-42'-31'-267,"0"1"0,0-1 0,1 4 0,-1 1 0,-1 10 664,0 13 0,-2 7 0,1 4-45,1 1 0,-1 3 0,0 3-1044,-12 6 1,-2 5 0,2 4 1147,4 4 1,2 4 0,3 1-230,6-6 0,3 1 1,1 3-81,5-1 1,0 4-1,2 1 1,4-1-197,1 4 1,4 0 0,4 4 180,6 0 0,2 4 0,4 0 0,1-4-177,1-3 1,3-2-1,9-1-167,16 3 1,11 2-1,5-3 1,-3-9-366,8-3 1,6-7 257,-2-2 0,7 1 1,4-1-1,-4-5 11,0-6 0,0-4 0,3-2 225,-9-2 1,3-1 0,2-1-1,0-1 1,-3-2 69,3-2 0,-1-2 1,0-1-1,-1-2-113,5-3 1,0-2-1,-2-1 1,-5-1 340,-7-1 1,-5-1-1,-2-4 189,-1-3 1,-2-4 0,-5-1 464,-3-10 1,-7-4-787,3-11 1,-8-6-163,-12 11 0,-5-4 1,-4 2-112,-2 4 1,-4 2 0,0 0-69,-1 1 1,-1 1 0,-5 1-116,-11-4 0,-6 2 0,2 6-41,5 7 0,-3 3-216,-4 3 1,-6-3 0,-3 2 0,4 5 675,-17 2 0,2 5 0,1-5 0,4 4 0,19 9 0,0 1 0</inkml:trace>
  <inkml:trace contextRef="#ctx0" brushRef="#br0" timeOffset="272059">24065 4877 10735,'0'-4'6923,"0"0"-4475,0 4-1782,1-43-531,-1 32-180,1-32 174,2 50 151,6 10 22,10 15-33,18 13-140,1-5-694,4-6 0,5-1 624,-7-10 0,2 0-28,0-1 1,4 0 0,-2-2-13,3 0 1,2-3 6,4-2 0,7 0 0,-3-3-13,-14-5 0,-1-1 1,3-1-440,1 1 1,3 0-1,0-1 1,-1-1 434,5-3 1,-2-3-1,0 0 4,-2-1 0,-1-2 0,0-1 11,-3-2 1,0-1-1,-3-1-10,7 0 0,-2-3-248,-5-2 1,1-1-1,-4 0 265,1 0 0,-2-2-170,15-6 1,-2-2 185,-17 8 1,-3 0 132,12-12 1001,-20 5-1080,-17 8 1616,-16 3-1740,-13 6 1061,-11 3-1055,2 6-39,-27 15 161,13 7-122,12-5 1,-2 2 4,3 0 1,1 0-6,-3 2 1,-1 1-328,-3 0 0,-2 0 344,-3 0 0,-2 0 5,-5-2 1,-1 0 5,-5-2 1,-2-2-322,19-6 1,-2-1-1,1-2 315,-1-1 1,-1-1 0,2-1-3,-21 1 0,2-2-1,5-6 1,3-1-3,13 1 0,1-3 14,-7-10 0,3-4-568,-11-14 568,16 5 0,0-3 16,9 0 1,2-1 0,-1-4 0,3 0-17,5 7 0,1-1 173,-3-11 0,1-1-125,1-8-40,7 16 1,1 2 10,3-4 549,4 13-632,2 13 996,1 9-918,1 13 708,0 12-758,3 16 28,4 14-6,4-6 0,5-7 0,6 0-523,-1-10 1,4-1 533,14 14 1,7-2-4,3-8 1,5-4-11,-12-11 0,2-1 0,2-2-4,4 0 1,2-3-1,1 0-605,2-2 0,1-2 1,1-1 606,-1-2 0,1-1 0,-1-2 8,-3-2 0,-1-2 0,0-2-332,-4-1 1,-2-1 0,0-3 343,16-6 1,-2-4-277,-7-1 1,-2-2 292,-5-3 1,-3-1-20,-12 5 0,-1-1 42,4-9 0,-3 0 794,-2-4-643,5-10 1528,-25 24-1685,-12 9 1255,-9 8-1294,-14 4 6,-13 9-12,-12 6-5,22-4 0,-1 0-6,-2 1 1,-2 1 184,-2 1 1,-2 0-180,-4 2 0,-2-1-652,-5 2 1,-2-1 648,-8 0 0,0-2 0,10-2 1,-2 0 13,-3-3 0,-6 1 0,3-2 6,-2-2 0,0-1-15,5 0 0,-4 0 0,5-3-2,-4-4 0,4-4-142,9-2 0,2-4 158,7-4 1,3-4 0,3-3 0,2-4-6,1-2 0,3-3 9,0-1 0,2-2-1,1 2 1,2-1-9,2 4 0,2 0 23,-6-20-1,6 12-27,8 11 454,3 11-494,3 8 1322,5 9-1305,4 11 412,7 16-389,5 19-15,-8-16 1,0 2-452,1 4 0,1 2 460,2 2 0,3 0 0,4-1 0,5-1 8,6-2 0,7-4 3,10-2 1,5-6-7,-11-10 1,2-3 0,2-2-506,5-1 1,3-2-1,0-3 509,2-1 1,2-2-1,-1-3-739,0-2 0,-1-2 0,-1-1 761,-3-2 1,-1-2 0,-1-2 9,-5-1 0,-1-2 1,-1-1-171,-5 0 1,-2-1 0,-1-2 192,13-7 1,-3-3-9,-9 1 0,-3-1-11,-7 3 0,-3-1 510,10-20-561,-17 11 779,-11 12-1950,-17 11-1049,-13 8 2226,-9 8 0,8-1 0,6 2 0</inkml:trace>
  <inkml:trace contextRef="#ctx0" brushRef="#br0" timeOffset="277034">24291 6413 18581,'0'-47'1138,"-1"-1"1,1 1-1,0-7 1,-1 6-462,-4-5 176,0 36-674,1 2-83,2 9-124,1 16 110,1 18-71,0 23-17,0-16 1,0 2-377,0 6 1,1 1 151,1 4 1,2 0-553,1 3 1,3-2-1202,2 1 1,3-2 1982,3 0 0,1-4 0,2 6 0,0-14 0</inkml:trace>
  <inkml:trace contextRef="#ctx0" brushRef="#br0" timeOffset="277424">24689 5953 12643,'-44'-40'1373,"-1"0"0,1 1 1,1 3-1,-1 3 1,0 7-845,-12 6 0,-1 11-2044,8 8 1,-2 5-1,3 2 1646,-4 1 1,0 5 2,4 6 1,-3 5 0,5 3 10,-2 12 0,5 5-80,7-5 1,-1 3-1,4 2 71,3 4 1,3 1 0,3 2-122,4 1 0,3 2 0,6-1-21,5 1 1,4-1-1,5 0-24,5-2 0,5-1 1,4-2-35,5-3 1,5-1-1,3-3-43,5-2 1,4-3 0,2-2-18,3-3 1,2-3 0,2-2-331,3-2 0,2-3 1,0-3 309,2-1 0,1-3 1,0-3 68,0-2 0,2-2 1,-2-4 103,0-5 1,-1-2 0,-2-4 61,-2-4 1,-2-2 0,-2-4 49,-5-3 1,-2-3 0,-4-4 138,-4-1 1,-3-3-1,-4-2-168,5-20 0,-7-5-73,-12 18 0,-3-2 1,-4-1-72,-3-2 1,-4-1 0,-3 0 40,-3-1 0,-2-1 1,-3 2-12,-3 1 0,-3 1 0,-2 2-34,-2 4 1,-1 1 0,-3 4-167,-15-9 0,-4 7-199,0 11 1,-2 6-4516,2 9 1,2 5 4420,11 5 0,4 2 0,-10 3 0,30-1 0</inkml:trace>
  <inkml:trace contextRef="#ctx0" brushRef="#br0" timeOffset="278185">25873 5993 19848,'-1'-5'3546,"1"2"-2566,0 3-907,21-48 61,19 36-98,-13-9 1,3 3-199,5 24 0,0 9 187,-2 4 0,-1 6-3,3 5 1,-1 5-18,0 7 1,-2 1-326,-6-8 1,-1 2 316,2 9 0,-1 1-81,-3-1 0,-1 0-140,0-1 0,-2 0-182,0 4 0,-3-3-64,-2 6-723,-17 5 11,-17-26-504,-17 8-823,-8-21-347,-1-10 861,2-15 1396,13-4-56,-10-29 963,17 4 204,5 9 1,1-1 1453,-12-19 465,-3 4-208,-4 5-531,-2 6-521,4 5-455,7 4-281,12 5-469,17 1 568,11 6-918,16 1 1,9 2-625,1 1 0,3 2-1570,1-1 0,4-1 1,-1 2 2577,14-2 0,-5 1 0,-14 3 0,-6 0 0,8-2 0</inkml:trace>
  <inkml:trace contextRef="#ctx0" brushRef="#br0" timeOffset="278567">26856 5842 11051,'-45'-19'907,"0"-1"1,0 0-1,0 0 1,0 1-1,-1 1 1,1 1-1,1 3-528,-9 1 0,1 4 1,0 1-1101,-3 1 0,-1 1 1,0 3 951,-1 3 1,1 3-1,0 2-88,2 2 1,1 3 0,1 4-178,4 2 1,1 4 0,3 4 107,4 3 1,2 3 0,4 2-25,3 4 1,4 3-1,3 1-26,5 3 0,3 2 1,5 0-18,3 1 1,4 1-1,5-2-17,6 1 1,5-2 0,4-1-40,5-2 1,5-2 0,7-3-410,4-5 1,6-3-1,3-2 1,-3-2 388,0 0 0,-1-2 0,5-2-125,4-2 1,6 0 0,1-3 0,-3-1-328,-1-2 1,-2-3 0,2 0 422,-4-1 0,2 0 0,1-1 0,0 0 29,-2-2 0,-1-1 1,1-1-1,-2-1 74,15-4 1,-2-2 0,-3-1 31,-14 1 1,-2-1-1,-1-6 224,9-12 1,0-8-1,-9-2-351,-11 0 0,-4-3 174,13-11 0,-8-3 22,-22 5 1,-10 0 92,-8 8 1,-6 0-144,-6-9 0,-7 0 5,-10 3 1,-7 3 84,9 15 0,-2 2 0,-2 3-176,-3 1 0,-3 2 0,-1 2-217,-1 3 1,-2 3 0,0 1-2185,0 2 1,0 1 0,2 2 2430,-13 2 0,4 2 0,19-1 0,6 1 0,-2 2 0</inkml:trace>
  <inkml:trace contextRef="#ctx0" brushRef="#br0" timeOffset="279184">28650 6297 19759,'3'-46'827,"1"0"0,-3 2 0,-11 10-589,-18 26 0,-8 8-56,-4 2 0,-3 3-1220,-15 7 0,-2 4 1161,4 6 0,3 4-56,3 4 1,4 2-40,11-7 0,3 3 19,1 17 1,6 3 21,14-14 0,4 1-72,0 16 0,5 0-5,13-9 0,5-4-4,-2-7 1,5-3-14,14 5 0,8-5-12,11-3 1,4-5 30,0 0 1,1-3-96,-14-7 1,1-1 0,-4-3 156,2-3 0,-5-5 140,14-10-84,-25-4 106,-23-18 936,-25 6-1098,-24-12-48,12 22 0,-3 3 58,5 3 0,-1 1-46,-11 0 0,-2 1 10,4 4 1,1 3-26,3-2 1,0 3-23,1 3 1,5 3 830,1 13-1464,18 13-184,13-3-8997,33 22 8052,-13-27 1,13 8 0,-26-24 0</inkml:trace>
  <inkml:trace contextRef="#ctx0" brushRef="#br0" timeOffset="279600">28964 6006 17893,'-47'-36'847,"-1"1"0,1 0 0,-2 4 0,-1 3 0,0 7-672,3 12 1,0 6 0,-1 4-1927,-6 4 1,0 3-1,1 2 1807,9-2 0,1 1 0,-1 5 23,-1 5 1,-3 6 0,2 2 0,5 0 1,4 2 0,4 1 1,0 2-62,-12 12 1,0 4-1,7 0-16,16-5 0,5 0 0,3-2-2,-2 8 1,9 2 4,14-2 1,8 3 0,1-6-8,0-7 0,4-1-24,7 0 0,7 6 0,3-2 0,-1-5-14,1-6 1,1-5 0,2 1-118,3 0 0,2 3 0,3-2 0,-2-3 104,11-1 1,0-3-1,1-2 15,1-2 1,1-3 0,0-1-191,-1-3 1,0-3-1,-1-2 228,-1-3 0,-1-2 0,-1-3 20,-4-3 0,-1-2 1,-2-4 18,-4-3 0,-3-2 0,-2-4 29,10-15 0,-6-6-14,-9-5 0,-8-5 820,-7-4 0,-6-2-815,-5-1 1,-7 0-15,-7 1 1,-7 2-30,-9 3 0,-6 5 7,2 11 0,-6 4-9,-7 6 1,-9 1 0,1 4-55,4 6 1,0 3 0,-1-1-58,1-1 0,-1 1 0,0 1-1406,-20-1 0,7 4 1698,10 4 1,9 2 0,23 3-1</inkml:trace>
  <inkml:trace contextRef="#ctx0" brushRef="#br0" timeOffset="280300">30470 6464 19036,'20'-50'1407,"0"0"1,-2 5 0,-7 5-764,-12 1-229,-11 12-281,-3 13 17,-7 6-89,-6 19-17,-3 11-12,-9 23-126,22-16 1,3 3 95,0 5 0,3 1-309,2 3 0,4 1 303,6 0 0,6 0-3,5-1 1,6-2-9,9-2 0,5-3-17,7-2 0,2-4 17,-6-6 0,2-3 0,16 2 0,1-4 19,-21-10 1,-1-1 30,10 2 1,-2-4 81,-2-15-45,-20-11-29,-17-14-38,-9 3 5,-12-1 0,-5-1-225,3 7 0,-3 0 236,-12-15 1,-1 0-132,6 7 1,0 2 130,2 1 1,1 1 5,5 3 0,1 1 45,-13-18-1,14 11-27,11 9-16,13 7-12,17 5-34,20 5 6,3 4 2,4 7 0,2 3 3,-13 2 1,1 3-435,14 6 1,-1 2 439,-18-2 0,-4 2-14,0 8 0,-5 5 114,-8 5 1,-7 2-465,-3 2 0,-6 2-650,-6 8 1,-8 0-3122,-8-8 1,-3-4 4134,1-3 0,2-5 0,-11 10 0,18-21 0</inkml:trace>
  <inkml:trace contextRef="#ctx0" brushRef="#br0" timeOffset="280717">30897 6090 16840,'-33'-42'1038,"-1"1"1,1 0-1,0 5 1,1 1-1,0 7-733,-6 6 1,0 8-726,-2 4 0,-2 7 498,-3 8 1,1 7-787,-5 9 1,1 8 725,13-2 1,1 4 0,2 1-14,-10 11 1,2 4-220,12-6 0,-1 6 0,1 2 1,4-3 198,4 2 0,3-2 0,1 3-13,0 1 0,0 4 0,3 0 0,6-3-25,7 4 1,7-2 0,6-3-8,6-2 0,5-1 1,5-5-3,6-3 1,5-3-1,3-4 6,4-3 0,3-3 0,3-3 9,-4-6 1,4-3 0,0-2 0,-4-1 46,-1-1 0,-2-1 0,2-3 22,15-1 1,4-5 0,-7-3 52,-4-8 1,-4-6-15,-11 3 1,1-3 0,-3-5 14,2-10 1,-2-6-1,-4 1-45,1-3 0,-4-3 10,-5-3 0,-2-5 0,-5 2 37,-5-5 1,-6 0-16,-2 10 1,-1-1-1,-5 1-336,-8-17 0,-10 4 362,-8 7 1,-9 5-48,-10 7 0,-7 6-39,-5 4 0,-2 6-107,0 5 1,2 4-96,14 4 0,2 3 199,1 7 0,7 2 0,10-1 0,-1 7 0</inkml:trace>
  <inkml:trace contextRef="#ctx0" brushRef="#br0" timeOffset="281157">33077 6036 20254,'-48'-6'341,"0"-1"1,0 0 0,-8 3 0,-1 3-1,5 3-1134,-1 7 0,3 3 807,-1 1 0,4 2 8,13 3 1,7 2 966,2 15-955,9 9 78,39 6-68,3-18-8,17-8 1,4-5 8,2-6 81,-1-3 1,0-3 215,7-9-118,-23-1 0,-1-4 250,-1-5 1,-2-2-21,13-15 1158,-8 1-1192,-14 6-135,-13 13-178,0 0 433,-8 15-507,-6 12 76,-2 4-109,-8 23 11,2 1-65,6-15 1,1 2-389,0 11 0,2 1-1272,2-6 0,2-1 1033,-1 0 1,4-1 120,7 5 0,2-6 1,-4-10-1,11 14 0</inkml:trace>
  <inkml:trace contextRef="#ctx0" brushRef="#br0" timeOffset="281574">33290 5854 19955,'-33'-38'592,"0"0"1,0 0-1,-14-3 1,-3 1 0,0 9-369,-1 15 0,-3 6-2009,1 1 1,-5 1 0,4 3 1848,-6 6 1,0 7-2,8 3 1,-2 4 0,3 4 184,8 1 1,2 2 0,-1 6-239,-1 3 0,-3 6 0,2 1 0,4 2 44,-2 7 0,4 2 1,4 3-64,7-5 1,3 2 0,2 1-1,6-3-4,4-3 0,6-1 0,4 0-27,6 10 1,6 1 0,7-2-612,12 1 0,9-2 0,1 0 642,-9-12 1,1-1 0,2 0 0,2-1 5,7 5 0,4-1 0,0-2 1,-2-5 400,-3-3 0,-3-5 0,4-2-361,14 2 1,3-3-1,-5-6-23,-11-5 0,0-4-3,-1-1 0,3-2 1,2-5 98,12-12 0,3-8 0,-4-2-39,-12 3 0,-3-2 0,3-3-221,7-2 1,5-4 0,-1-2 0,-6-1 184,-1-8 1,-5-2-1,-3 0-15,-7 7 1,-2 0 0,-2-3 23,3-7 1,-3-3 0,-5-2-36,-9 3 1,-6-1-1,-3-1 21,-4 1 0,-4 0 0,-7 0-23,-7-4 1,-8 1-1,-7 6-58,-11 8 1,-6 7 0,-1 3-40,6 4 1,-1 4-1,-2 1-700,-14-1 1,-3 4 0,1 2 789,7 4 0,1 3 0,3 0 0,-7-2 0,5 0 0,7 6 0,0-1 0</inkml:trace>
  <inkml:trace contextRef="#ctx0" brushRef="#br0" timeOffset="282751">26565 7291 17619,'-8'-48'1520,"0"0"0,1 8 0,1 7-832,3 14-682,2 13-17,0 3 89,1 21-16,4 10-17,7 25-17,3-6-167,0-14 1,7 1 216,14 2 1,7-1-683,5 1 0,5-2 630,-4-8 0,4-1 1,-2-3-13,8-1 0,0-3-5,-5-4 0,3-1 1,-1-2 8,-9-3 1,0-2 0,2 0 9,2-2 0,4 0 0,0-1 0,-4-1-17,-3 0 0,-3-2 0,1-1 13,9-3 1,2-2-1,-6-3-107,-11-3 0,-3-2 178,5-2 0,-2-2 109,-9 0 1,-3-1 81,3-6 193,-14 4-350,-13 12 1306,-5 4-1430,-2 2 331,-9 2-359,-27 8 18,-14 2-183,23-3 0,-3 1 193,-24 5 1,0-1-346,24-5 1,-1-1 341,-18 4 0,-8 0 0,4-1-597,2-2 0,0-1 600,3 0 1,-3-1 0,4 0-1,2 0 1,2-3 8,-11-4 0,5-3 3,4-4-12,10-1 1,3-5-140,1-14 140,-7-15 13,23 19 1,1-3-1209,-5-11 1,1 0 1205,-8-16-12,10 18 1,0 1 372,-1-2-367,-2-2 857,5 12-901,9 14 99,2 10-61,5 10 3396,-1 15-3384,-2 12 26,-1 19-55,2-10 1,1 2 17,2-4 0,2 0-233,-1 0 0,4-1 221,8-3 0,6-2 6,5-8 0,5-3-504,14 7 0,8-3 505,4-8 1,8-3 0,-1-2-966,1-3 0,-1-2 0,2-1 965,-15-1 0,1-1 1,1-1-1,-1-2 4,2-1 1,1-3 0,-1 0 0,-2-2-316,4-1 0,-3-1 0,2-2 328,8-3 1,1-1 0,-3-1 7,-6-2 0,-2-2 0,-3-1-8,-7 0 1,-2-2 0,-2-1 22,9-10 0,-4-2-5,-8 3 0,-4-2 309,-7 5 0,-3 1-121,4-19-140,-14 17-51,-10 8 2597,-5 12-2792,-1 5 209,-4 4-47,-10 11 0,10-6 0,-5 5 0</inkml:trace>
  <inkml:trace contextRef="#ctx0" brushRef="#br0" timeOffset="287842">24330 8462 22638,'8'-42'918,"0"0"1,0 2 0,-2 11-897,-3 25-22,0 5-11,0 17 39,8 36-28,-1-8-65,1 9 0,0 2-475,1 0 156,-1-1 1,0 3-1050,-3-19 0,0-1-2183,2 11 0,-1 0 3018,0-10 0,-1-3 1,1 10-1,-3-23 0</inkml:trace>
  <inkml:trace contextRef="#ctx0" brushRef="#br0" timeOffset="288216">24637 8189 16168,'-34'-53'1488,"-1"0"0,9 11 0,-4 6-1063,-9 11 1,-3 9-1315,-1 8 0,-2 6 1082,-14 4 1,-5 7-88,8 10 1,-3 6-1,4 1-490,14-7 0,3 2 0,-1 4 415,-1 5 0,-2 5 0,2 3 0,5 0-3,4 3 0,5 0 0,1 4-16,2-4 1,1 3-1,1 0 1,2 1-2,-2 14 0,4 1 1,7 1-32,7-9 0,6 1 1,1 0-1,2-4-10,0-2 0,2-3 1,6 0-41,4-2 0,5 2 0,5-2 0,3-6-741,17 3 0,8-8 1,-2-1 700,-10-2 0,-1-2 0,5-1-84,4-5 1,6 0 0,2-3 0,-2-6-484,-4-5 0,0-5 0,-1-2 0,-2 0 639,7 1 1,-1 0 0,3-4-39,-9-5 0,5-3 0,1-2 0,-4-1 1,-8 1 164,6-7 1,-5-5 85,-4-2 0,5-6 0,-3-3 0,-8 0 37,-3-15 1,-8-4-166,-2 1 0,-1-4 1,-5-1 6,-9 4 0,-5 1 0,-4-1 4,-2-2 0,-4 1 0,-6-1 6,-1 11 0,-5 0 1,-2 1-1,-1 4-44,-8-4 1,-2 4 0,-3 3-36,2 2 0,-2 2 0,-4 7-127,-4 9 0,-3 6 1,3 3-237,1 2 0,0 3 378,-10 1 0,-5 2 0,9 0 0,-8 1 0,17 2 0,-1 0 0</inkml:trace>
  <inkml:trace contextRef="#ctx0" brushRef="#br0" timeOffset="288876">26528 8790 14953,'-11'-57'2008,"1"-1"1,-1 6 0,-5 11-1135,-22 18-330,-4 14-230,-3 19-118,-2 21-352,21-4 1,2 4 177,-1 6 1,1 4-523,2 5 0,3 2 500,3 2 0,5 0 5,5 0 1,8 1-1469,15 6 0,7-2 1443,-7-18 1,5-2-12,21 11 0,7-7-515,-10-18 0,2-5 565,10 5 1,1-3-115,-2-6 0,-2-4 184,-7-3 1,-2-5-448,-5-9 1,-5-3 514,5-7 1808,-13-26-1747,-28 11-50,-15-11-50,-20 3-57,5 20 1,-3 1-2,1 6 0,0 1-43,1 1 0,-1 4 2,2 3 1,3 4 333,-14 6-432,-6 9-167,12 10-1037,13 21 309,13-13-3647,21 20 4621,10-23 0,1-5 0,-4-11 0</inkml:trace>
  <inkml:trace contextRef="#ctx0" brushRef="#br0" timeOffset="289292">27043 8270 15922,'-51'-18'672,"-1"1"1,0 0 0,1 0 0,-7 2 0,-1 2 0,0 2 0,4 6-552,0 6 1,2 5 0,0 3-1566,-8 4 0,-2 4 1,6 3 1490,-1 5 1,6 7-2,10 0 1,2 5 0,4 1 65,8-2 0,3 2 0,2 2-101,-4 10 0,2 2 0,3 1-21,5 1 1,4 1 0,5-1-8,6-1 0,4 0 1,7-1-18,6-7 0,5 0 1,3-2-1,-1-2 6,2-1 0,0-3 0,3-1-17,7 4 0,4-1 1,2-2-87,6-3 0,3-3 1,-1-2 57,-5-5 0,-1-2 0,4 1 46,-1-1 0,4 2 1,1-3-1,-1-3 49,12-5 1,0-4 0,-4-3 16,1-1 0,-1-5 41,-12-6 1,1-5 0,-7-4 432,-9-7 1,-4-7-341,8-21 1,-4-7-71,-9 3 1,-6-4-267,-4 10 0,-3-3 0,-2 1 222,-5 4 1,-2 1 0,-1 1-21,0-9 1,-4 0 42,-6 5 0,-4-3 0,-1 7-32,3 9 1,-4 2 1,-3-6 0,-5-2 1,-3 5 27,-15 0 0,-4 6-223,-2 0 0,-1 3-62,1 3 1,0 6-1712,4 9 1,4 4 1565,-6 1 0,8 3 1,22 1-1</inkml:trace>
  <inkml:trace contextRef="#ctx0" brushRef="#br0" timeOffset="290159">28768 8547 16684,'-2'-4'5954,"1"2"-5187,1 2-101,-62-31 1,44 23-480,-17-8 1,12 1 154,40 12-118,29-2-413,-8 1 1,5 1 210,12 0 1,3 1-827,-16 2 0,2 1 0,-1 0 818,10 1 0,-1 3-3,7 3 0,-2 6-297,-10 5 0,-3 5 288,-3 3 1,-3 1-11,-5 0 0,-7 4-1112,-11 12 0,-8-1 1098,-4 5-74,-5-2 1,-3 2-532,-2-8 1,-2 0-293,1 1 1,0 0 343,0-2 1,1-1-657,4-4 1,-1-2-8601,-2 21 9318,2-13 1,0-8 0,3-28 0</inkml:trace>
  <inkml:trace contextRef="#ctx0" brushRef="#br0" timeOffset="290360">28978 8920 18604,'-3'-4'2342,"2"0"-2314,1 4-123,63-50-191,-21 40 1,3 2-754,7-19 1,5 0 449,-2 20 1,4 6 0,-6 0 126,-13-1 1,0 1-746,9-1 1,5-1 0,-3 1 1206,6-3 0,-6 0 0,-13 3 0,-2-1 0,26-4 0</inkml:trace>
  <inkml:trace contextRef="#ctx0" brushRef="#br0" timeOffset="290732">29959 8278 11116,'-47'-21'1914,"0"0"0,0 1 0,-9-5 0,1 3-1391,15 9 0,-2 2 0,-2 3-1287,-6 1 1,-3 3-1,-1 1 984,-2 0 1,-1 1 0,-2 2-128,7 3 1,-3 1 0,2 2 0,3 1-59,3 0 1,4 1-1,-1 5 2,-6 5 1,-1 4-1,2 5-697,4 7 1,2 6 0,3-2 655,4-7 0,2-1 1,2 6-21,2 8 0,1 7 0,4 1 0,8-3 122,8 12 0,10 0-151,3-3 1,4 4 0,4-6 13,9-2 0,11-3-34,-1-17 0,7 0 0,3-1 0,-1-3-45,3-2 0,0-3 1,4 0-306,1 2 0,5 1 0,1-1 1,0-3 317,-6-4 0,-1-3 0,1-1 0,1-1 22,1-2 0,0 0 1,1-2-1,0-2 65,-1-1 0,1-2 0,0-1 0,0-3 48,-2-2 1,-1-2 0,1-3 0,-1-2-58,3-5 1,0-3-1,-1-1 1,-4-1 78,-2 1 0,-4-1 1,-1-4 45,7-10 1,0-4 0,-8-2 243,-9-7 0,-6-2-300,1 2 1,-3-5-2,-8-2 1,-4-5-1,-4 4 74,-7-4 0,-4 0 257,0 3 1,-3-3 0,-8 3-297,-13 4 1,-8 2-1,0 5-59,-4-5 0,-5 3-22,8 15 1,-6 1 0,-1 0 0,1 4-200,-3 2 1,2 3 0,-4 1-1151,5 2 0,-2 0 0,-1 0 0,2 2 1354,-8-1 0,1 2 0,4 1 0,-1 1 0,6 3 0,-5 2 0</inkml:trace>
  <inkml:trace contextRef="#ctx0" brushRef="#br0" timeOffset="291592">31049 8792 15916,'19'-38'1100,"1"0"1,0 0 0,6-12-1,-7 10 157,-17 23-1011,-6 8 70,-6 13-198,-9 15-6,-9 19-59,11-10 0,-1 2-322,3 5 1,1 1 291,-4 22 44,23-14 0,10 0-17,2-14 1,5-2-23,13 14 0,6-2-28,2-9 0,4-6 2,1-1 1,4-3 10,-11-8 0,2-2 1,-2-1-6,1 0 0,-2-3 42,12-1 1,-5-4 428,-4-12-227,-4-17-201,-23 3-12,-29-22 6,-29 7-31,8 13 0,-4 0-572,-8-1 0,-3 1 572,-4 0 0,-1 0-6,-1 2 1,2 1 16,3 0 0,1 0 9,6 1 0,3-1 10,5 1 1,4-2 8,6 1 1,4-1 695,-4-20-660,17 3-66,21 6-23,19 5 22,23 6-22,-19 15 0,4 3 0,19 5 0,0 4-288,-16-1 0,0 3 280,-2 3 1,3 3-1,-5 2-6,-3 4 0,-3 4 22,10 14 1,-3 2-15,-15-12 1,-3 2-9,-2 10 0,-5 1 1050,-11 11-1377,-10 12-40,-3-15-958,-3-14 0,-1 0-3180,-1 8 4519,-2 16 0,12-33 0,4-5 0</inkml:trace>
  <inkml:trace contextRef="#ctx0" brushRef="#br0" timeOffset="292000">31983 8210 12215,'-46'-25'1047,"1"1"1,-1-1-1,1 1 1,-12-3-1,1 3 1,-1 8-778,-4 13 1,-1 7 0,3 4-1211,14-1 1,3 1-1,-2 5 1074,-12 8 1,-1 5-1,3 3-65,8 0 0,3 3 0,-1 2-52,5-2 0,-1 2 0,1 1 0,3 2-19,2 0 1,2 1-1,2 1 1,4 3-415,3 5 1,3 2-1,3 1 1,3-4 405,0-2 1,4-3 0,6 2-25,8 11 0,7 3 1,7-8 72,18-3 1,9-7-68,-4-5 0,3-1 0,3-2-2,5-2 0,4-3 0,3-1-14,-3-4 1,3-1 0,1-2 0,-4 0 24,0-1 0,-3-2 1,4 0-15,0-1 1,4 1 0,1-2 0,-5-2 15,-2-3 0,-4-2 0,4-2 62,0-4 0,5-2 0,0-1 0,-5-2-240,-3 2 1,-4-2 0,2-5 266,9-7 1,1-6 0,-8-3 11,-9-6 0,-7-5 130,-7 5 0,-1-2 1,-3-2-157,4-20 1,-7-2-6,-6-3 1,-8-1 13,-8 0 0,-8 0-11,-6 1 1,-10 1-52,-5 15 1,-7 1 0,1 3-32,-4-2 1,-4 4-112,-3 6 1,-6 1 0,1 5-766,-8 5 1,1 4-1197,-1-1 1,1 2 2097,-4 2 0,7 4 0,12 3 0,4 1 0</inkml:trace>
  <inkml:trace contextRef="#ctx0" brushRef="#br0" timeOffset="292650">33319 8906 17652,'-6'-55'1116,"-1"0"1,-5-5 0,-2 11-837,-4 24 196,-22-16-4240,-8 28 3876,8 3 853,-20 19-848,19 12-1191,11 1 0,1 2 1096,-10 12-221,13-3 0,4 0 199,9-4 2063,3 25-2013,29-20-8,6-11 0,6-2 20,3-5 0,3-2-453,13-1 0,1-3 463,-14-4 1,-1-5 224,13-6 0,-3-4 2142,-3-1-2238,-9-5 1,-4-2 764,-11 0-321,3-21-359,-15 21-74,-1-8 1498,-7 20-1671,-2 3 396,-2 10-413,-5 11 6,-5 17-39,1 16-34,3-5-160,7-5 1,2 0-99,2 5-573,5 7 0,3 1-443,3-8-275,1-3 1,2-1-6977,6 7 7752,0 0 0,-8-21 0,-6-16 0</inkml:trace>
  <inkml:trace contextRef="#ctx0" brushRef="#br0" timeOffset="293016">33726 8689 17231,'-33'-41'800,"1"0"0,0 0 0,-1 0 0,2-2 0,1 1 0,-3 9-568,-22 3 1,-1 12-919,14 12 1,0 6 752,-11 3 0,-1 7-1039,0 9 1,2 6 991,11-2 0,2 7 0,3 7 1,0 8-1,5 0-29,1 6 1,5 2-13,3-1 1,0 5 0,5-5 3,4 1 0,9-1-50,10-3 0,8 2 0,3-4 19,9 2 0,7-3-246,-1-4 0,5 3 1,2-5 272,0-9 1,2-3-1,1-2-4,4-1 1,0-2 0,4-2 32,-4-5 1,3-2-1,0-1 1,-4-1-127,0 0 1,-3-2 0,2-3 169,18 0 1,3-3-1,-14-8 161,-6-26 552,-12 14 0,-6-5-609,-24-29 1,-11-4-112,8 23 0,0-1-83,0-20 0,0-9 0,0 4 88,0 2 1,0-1-29,1 3 1,0-3-1,-8 2-22,-7 10 0,-7 2 0,-2 2-181,-1 1 0,-4 1 0,-4 3-1292,-11 1 0,-6 4 0,0 2 1473,7 3 0,0 3 0,2 2 0,-1 0 0,4 4 0,-6-1 0</inkml:trace>
  <inkml:trace contextRef="#ctx0" brushRef="#br0" timeOffset="295525">23068 10058 15826,'57'-6'49,"-1"0"1,0 1-1,1-1 1,2 0 0,0 1-1,1 0 1,0 2-1346,-2 0 0,-1 1 0,1 1 0,2 0 1297,-7 0 0,1 0 0,2 0 1,-1 1-1,2-1-193,5 0 0,1 1 0,1-1 1,-1 1-1,-2-1 205,-8 1 1,-2 0-1,-1-1 1,2 1-1,5 0 8,0 0 1,5 0 0,3 0 0,1 0 0,0 0 0,-1 0 0,-4 0 140,-3 0 0,-3 0 1,-1 0-1,0 0 1,3 0-1,3 0-111,-8 0 1,3 0 0,2 0 0,1 0 0,1 0-1,0 0 1,-1 0 0,0 0 0,-2 0 126,2 0 1,-1 0-1,-1 0 1,0 0-1,-1 0 1,1 0-1,0 0 1,1 0-37,3 0 1,0 0 0,0 0 0,0 0 0,1 0 0,0 0 0,0 0 0,0 0-59,-4-1 1,1 1-1,-1 0 1,1 0 0,0-1-1,1 1 1,0 0 0,0-1-1,0 1-30,3 0 0,0-1 0,1 1 0,-1 0 1,2-1-1,-1 1 0,1 0 0,0-1 1,0 1-24,-4 0 0,0-1 1,-1 1-1,2 0 0,-1-1 1,1 1-1,0 0 0,2 0 1,0-1-1,2 1-13,-6 0 0,1 0 0,2 0 0,1 0 0,1 0 0,0 0 1,0 0-1,0 0 0,-1 1 0,0-1 0,-3 0 0,0 0 0,-3 0-13,9 1 0,-3-1 0,-2 0 0,-1 1 0,0-1 0,-1 1 0,2-1 0,2 1 0,3 0-4,-9-1 1,2 1 0,3 0 0,0-1-1,1 1 1,1 0 0,0-1 0,0 1-1,-1 0 1,-1 0 0,-2 0 0,-2 0 0,-2 0-5,6 0 1,-3 1-1,-2-1 1,-1 1-1,-1-1 1,0 1-1,0-1 1,3 1-1,1-1 1,-3 1 0,2-1 0,1 1 0,1-1 0,1 1 0,-1 0 0,0-1 0,0 1 0,-1-1 0,-2 1 0,-1-1 2,7 1 0,-2 0 0,-1-1 0,-2 1 0,1 0 0,0-1 0,3 1 0,2 0-15,-6 0 0,4 0 0,1-1 1,2 1-1,1 0 0,-1 0 0,0 0 1,-2 0-1,-3 0 0,-3 0 0,-5 0-67,8 0 0,-5 0 0,-3 1 0,-2-1 0,1 1 0,4 0-267,1-1 0,5 1 0,2 0 0,-2-1 0,-3 1 0,-6 1 0,-9-1 349,20 3 0,-27 2 0,-36 0 0,0-4 0</inkml:trace>
  <inkml:trace contextRef="#ctx0" brushRef="#br0" timeOffset="331116">23382 11625 20599,'12'-54'1364,"0"0"1,-2 5 0,-5 7-715,-13 9-196,-9 9-286,2 10 89,-24 10-173,-1 19-48,8-2 1,-2 5-1160,-1 7 1,2 3 1122,4-5 0,1 3-28,-12 20 0,3 4-80,16-15 1,3 1-28,-7 15 1,6 2-104,16-12 0,7-3-347,9-3 1,7-2 18,9-4 0,6-4-266,9-3 1,3-5-617,7-3 0,1-5 605,1-1 0,1-5 498,-2-4 1,-2-4 422,-2-3 1,-4-3 75,-12 1 0,-1-2 1069,2-6 1,-3-3-258,-5-2 0,-2-1-451,-1 1 1,0-2-85,-2-1 1,-1 0 458,1-6 131,-11 13-315,-18 12 1,-18 18-533,-22 12-115,17-5 0,-1 3-39,-1 1 0,1 1-29,4-1 1,4 0-43,-8 18 1145,24-10-1222,21-7-52,19-12 46,15-8 100,-5-7 48,-10-7 0,1-3 93,7-13-12,-13 7 0,-2-2-104,1-18 166,-12 8 358,-13-13-251,-10 18-57,-8-10-62,-7 17-66,-4 8-51,-4 10 239,-2 11-340,0 8-162,5 7-336,9 4-634,8 2-979,15 2-1586,12-4-4939,16-6 8709,4-8 0,-12-8 0,-9-4 0</inkml:trace>
  <inkml:trace contextRef="#ctx0" brushRef="#br0" timeOffset="331634">24082 11807 25283,'32'-39'481,"-1"0"1,-1 2 0,-10 12-312,-18 23-131,0 7 19,0 8-80,3 11 21,-2 1 23,-1 26-39,-4-12 17,1 14 46,-2-18-35,1-11 23,1-11-6,1-11-6,3-13-10,4-11 66,7-14 56,7-10 18,6-6 16,4-1-40,1 4-49,0 11-51,-1 11-6,-1 14-16,0 12-12,-1 15-11,-4 12-22,-7 11 0,-8 7 28,-5-1-23,-6-1 29,-5-6 27,-3-8-16,-2-11 27,3-11 12,4-15 28,10-14 39,8-15 33,12-10 46,8-3-282,4 1 176,0 8-85,-1 9 0,-2 12 0,1 11 0,-2 16 0,1 11 0,-4 17 0,-3 10-488,-7 6-912,-8 4-5825,-8-1 6399,-9-10 1,2-16 0,-3-14 0</inkml:trace>
  <inkml:trace contextRef="#ctx0" brushRef="#br0" timeOffset="332366">25299 11816 25926,'0'-41'814,"0"0"1,0-22-781,0 64 5,1 22-5,2 20-20,-2-9 0,0 5-17,-1 20 0,-3 3-1675,-3-4 1,0 0 1665,-1 0 1,-2-1-34,-3-3 1,-1-4 160,3-12 1,2-2-151,-3 5 1,1 0 16,3-7 0,1-3 23,0 4 5,2-13 17,9-42-22,-1 2 16,10-40 0,-3 13 1,1-2 405,-3 8 1,1-2-420,0-3 0,0-4 1,0 2 9,-1-8 1,0 1-5,-2 9 0,0-1 0,-1-1-6,0 3 0,-1 0 1,-1 0-27,0-3 1,0 0 0,-1 2 32,2-10 1,1 3-17,1-4 0,3 4-3,2 13 1,3 4 7,13-16-8,-5 24 1,6 3-10,8 7 1,4 6 0,-1 2 0,0 5-6,9 9 0,-4 9 0,5 20-5,-28-1 0,-7 4 10,-7-4 1,-8 2-11,-11 19-1,-9 1 3,-3-7 1,-8-3-535,2-10 1,-5-1-1,1-3 562,-5-1 1,-1-3-21,-11 3 1,0-3-28,12-10 0,1-2-194,-8 2 1,1-3 1084,-6 2-3636,25-18-1359,49-11-2135,6-4 6278,21-2 0,-29 10 0,0 1 0</inkml:trace>
  <inkml:trace contextRef="#ctx0" brushRef="#br0" timeOffset="333458">26168 11519 26172,'-8'-32'322,"-1"0"0,-16-10-266,-12 59-23,7 3 1,1 3-28,-9 13-12,13-10 1,1 2-1,3 16-11,13-5 6,13-12 11,15-4 34,22-13-18,-6-2 52,22-13 60,-12-15-66,-9 1 112,5-15 240,-22 3-134,-4 1-22,-6-1-18,-8 12-143,-4 8-97,-7 2 0,-3 7 0,-8 7 0,3 2 0,-12 23 0,10-2 0,-2 18 0,13-6 0,15 1 0,9-4 0,15-4 0,8-7 0,3-12 0,-10-6 0,5-20 0,-16-5 0,8-16 0,-9-7 0,-4 5 0,3-13 0,4 1 0,2 1 0,6 2 0,-5 18 0,0 7 0,-2 10 0,0 6 0,-2 12 0,0 11 0,-4 14 0,-3 8 0,-6 4 0,-3 0 0,-3-6 0,2-7 0,2-9 0,2-10 0,9-7 0,14-16 0,-5 0 0,2-10 0,0-6 0,4-14 0,-8 8 0,-2-1 0,9-20-3392,-4-3 3392,-10 20 0,-2-4 0,-12 17 0,-2-1 0,-8 5 0,-5 8 0,-6 5 3392,-6 11-3392,-5 10 0,-1 14 0,3 11 0,11 7 0,10 5 0,17 1 0,16-1 0,-7-29 0,3-3 0,4-1 0,3-3 0,2-3 0,1-3 0,1-3 0,0-3 0,-1-4 0,-1-4-261,28-14 261,-8-13 0,-25 2 0,-2-2 0,9-13 0,-16 16 0,-2-1 0,11-25 0,-6 11 0,4-15 0,-15 20 0,-7 7 0,-6 9 0,-9 3 0,3 10 0,-3 1 261,6 5-261,3 5 0,2 2 0,18 40 0,-5-19 0,1 2 0,2 1 0,19 16-185,-15-19 1,2 1 184,4 7 0,1 2-272,-1-1 1,-3 0 271,-3-3 0,-4-1 0,1 24-218,-23-10-640,-21-7-7274,-20-7 8132,-1-8 0,16-10 0,13-7 0</inkml:trace>
  <inkml:trace contextRef="#ctx0" brushRef="#br0" timeOffset="335033">29561 11438 22015,'-3'-48'797,"-1"-1"0,1 1 0,2-14 0,-7 12-315,-34 16-934,-6 20 583,13 8 1,-2 4-51,-2 5 0,-1 5-25,-10 10 0,3 5-34,14-6 1,2 2-15,-8 14 1,5 3-9,2 17-3,15-20 0,4 1 118,9 3 0,5-1-115,7 11 0,18-14 0,8-5 5,-4-16 1,1-3-169,6 4 0,2-2 191,2-9 0,-1-6 84,19-14-1496,-19-3 1,-3-3 1551,8-15 6,-20 7 0,-4-3 392,-3-12-281,1-8-5,-7 8-111,-5 13-169,-4 16 321,-3 8-321,0 15 3392,-3 10-3392,-1 12 0,0 1 0,7 30 0,2-24-309,3 0 1,3 1-1504,18 13-160,-7-18 1,1 0 1971,-1-4 0,0-3 0,8 5 0,-13-13 0</inkml:trace>
  <inkml:trace contextRef="#ctx0" brushRef="#br0" timeOffset="336632">30087 11413 11312,'3'-3'8486,"-1"0"-3770,-2 3-4027,44-62-123,-35 37-370,12-12 0,-7 4 56,-33 21-95,-15 6-29,-13 13 1,-12 11-250,26-3 0,1 2 129,-1 2 0,1 2-5,2 0 0,1 2 5,4-1 1,3 1 13,-9 20-78,16-5 28,19-6 62,18-9-23,19-9 11,18-12-239,-26-6 1,1-3 216,1-4 0,0-3 22,-2-4 1,-1-3 19,-2-4 0,-3-4 8,-2-4 1,-3-3-304,-1-6 0,-3-3 312,-2-3 0,-3-2 39,0-2 0,-2 0 28,-3 3 0,0 0 22,-3 6 1,-1 3-90,0-15 143,-4 12-22,-3 25-180,1 5 422,-3 14-422,2 18 0,-1 18 0,0 22 30,3-22 0,1 2-30,0 6 0,1 2-32,1 2 1,1 1-53,1 1 0,0-1-36,0-4 0,0-1-48,-1-4 0,0-3-240,1 25-113,-1-16 67,-1-14 219,6-16 190,1-9 17,24-26 51,-11 4 75,7-11 0,0-3 143,8-14-98,-10 11 0,-2-1 25,6-11-38,-13 13 1,-3 1 222,-2-5-73,2-10-112,-13 26-95,-6 9-34,-6 14 831,-8 10-864,-7 15 368,-6 10-374,-1 7 12,1 1-1,5-2-6,4-4-5,8-14-11,3-4 67,8-16-4,2-6-52,9-15 0,9-15 0,13-13 0,-10 15 0,1 1 0,14-19 0,-7 11 0,0 1 0,5-8 0,-10 14 0,-2 1 0,2 0 0,-7 12 0,-6 10 0,1 15 0,2 29 0,-3-3 0,-4-2 0,-1 2 0,-2 23-359,-2-18 1,-2 1 358,-3 3 0,-2 1 0,-3 3 0,-3 0 0,-5 0 0,-3-2 0,-3-3 0,-3-3 0,-1-5 0,-3-4 0,1-8 0,-2-4-363,-25 4-107,5-21-415,12-23-1289,11-21 2174,19 6 0,3-1 0,-1-4 0,6-4 0</inkml:trace>
  <inkml:trace contextRef="#ctx0" brushRef="#br0" timeOffset="336842">30861 10864 26133,'7'35'-615,"9"11"0,-7-30 0,6 8 1</inkml:trace>
  <inkml:trace contextRef="#ctx0" brushRef="#br0" timeOffset="337258">31457 11143 25914,'-42'-11'146,"1"0"1,-1-1 0,-16-1 0,5 7-116,21 13 0,3 5-3,-3 6 0,3 2-22,-9 7-18,5 18 530,30-15-546,17 6 196,19-6-157,-1-18 1,1-3 90,17 2-88,-14-8 0,-1-4 19,17-16 23,-9 1 95,5-18 107,-26 4 106,1-8-257,-9 4-107,-7 9 278,-4 5-278,-4 12 0,-3 1 0,-1 8 0,-10 9 0,-3 11 0,-7 15 0,1 11-166,15-14 0,3 2-1995,7 25-466,7-3 2627,12-15 0,-11-27 0,0-1 0</inkml:trace>
  <inkml:trace contextRef="#ctx0" brushRef="#br0" timeOffset="338715">31906 11189 16723,'5'-5'6665,"-1"0"-6043,-4 5 363,0 0 58,46-64-590,-36 45-336,15-16 1,-10 5-56,-23 27 61,-17 8-44,-11 7-54,2 4 0,-2 2-28,5 0 0,1 1-503,-5 7 1,4 1 471,1 9-123,21 7-257,32-12-273,12-11 1,4-2-97,-8-5 0,1-3 80,23 3 1,2-5 164,-15-4 0,-2-4 356,-1-1 1,-1-1 361,25-5 1610,-24-18-928,-19 2 62,2-13-465,-12 11 634,-6-10-824,-3 19 1133,-2-10-988,-4 17 175,2 2-528,-7 4-66,1 10 10,1-1-33,0 18-16,14-3-12,8 9-28,14-8 72,-2-9 12,9-5-11,-8-8 39,9-14 23,-9-6-18,-4-6 102,-8-16-29,-10 10 28,-1-14-66,-6 18 150,-10-2-151,2 18 28,-26-4-22,4 20 11,-16 8-67,13 5-17,9 10 0,4 3-6,4 3-36,2 2 0,5 4-372,18 16 224,1-10-342,21 7-62,3-29 336,1-3-139,22-9 346,-16-15 63,6-3 156,4-25 28,-19 1-76,-7 7 0,-1-1 172,10-21 27,-2 3-39,-4 8-39,-5 10-101,-5 11-79,-5 7 1,-3 13-34,-2 11-17,0 14-11,-1-2-22,1 25 22,-4-16-17,0 16 11,-2-17 34,2-8-17,0-11 1,6-9-7,3-14-10,8-8 27,5-13 34,4-7 56,3-5-50,-5 7 89,16-8-39,-13 22-73,13-3-50,-13 23 16,-4 12-27,-4 14 11,-6 10-6,-6 3 23,-4-8 33,0 9-6,1-22-20,8 2-13,10-23 0,16-18-7,-12 2 1,2-3-237,5-8 1,2-5 248,-5-3 0,2-4 0,-3 0-6,3-2 0,-1-4 0,-5-1 0,2-7 0,-2 0 0,-5 8-527,-5 5 1,-2 1 526,3-10 0,0-6 0,-8 10 0,-13 3 0,-11 9 0,-4 3 0,-8 5 0,-18-5 0,-10 24 0,7 13 0,15 1 0,0 4 0,-11 27 0,13 16 0,19-21 0,6 1 0,7 5 0,7 1-549,9 3 1,6 0 452,9 1 1,6-1-320,5-2 1,3-3-258,-1-3 0,1-3-1102,-4-6 0,-4-1 1774,3 18 0,-12-22 0,-34-6 0</inkml:trace>
  <inkml:trace contextRef="#ctx0" brushRef="#br0" timeOffset="338924">33590 11006 10439,'-47'-15'2298,"0"0"0,0 0 0,-14-4 0,5 3-854,18 8 0,6 1-760,-5 1-432,22 3 933,31-2-1059,13 0 0,6 1-109,8-1 0,3 0-213,-5 1 1,3 1-1,0-1 182,17 0 0,-2 1-98,-1 0 0,-5 0-784,10-1-1550,-23 1 2446,-38 3 0,-2 0 0,0 0 0</inkml:trace>
  <inkml:trace contextRef="#ctx0" brushRef="#br0" timeOffset="340225">23296 13463 26620,'-5'-27'521,"8"3"-460,6 19 40,17-8-34,5-4 68,20-15-74,-7 0-30,-19 5 0,-2 0-3,0-9-22,-4-12 10,-9-3-8,-6 11 1,0-3 16,-1-6 1,-1 0-149,1 6 1,-2 2 167,-2 5 0,-2 5 84,-5 8-79,-1 5-22,-14 19-17,-3 20 12,-18 23-18,8 2-945,6 1 1,2 3 944,0 6 4,11-14 1,-2 8-1,5-4-335,6-2 1,2 0 271,1-3 0,1 4 0,2-4-5,4-1 0,4-1-263,14 13 0,5-4-2,8-4-186,11-8 0,4-5 208,-3-16-37,7-12 0,1-8-16,-22-6 0,-2-4 369,15-8 0,-3-2 17,-15 6 0,-2-2-979,7-9 0,-3 0 1155,-1-1 711,-4 1 0,0 0-302,-8 6 576,3-5-851,-13 20 250,-6 6-468,-4 3 3376,-5 6-3471,0 0-6,2 6-11,5 0-11,10-1 0,7-2 0,4-4-5,26-12 5,-6-10-481,10-6 506,-22 4 0,-2-4-25,16-27 5,-12 3 1,-1-6-1,-4 1 1,-3-1-12,-1-1 1,-2-2 18,-5 10 0,-1-3 0,-3 4-479,-1 2 1,-2 2 490,4-10 1,-4 3 97,-18-8-61,-5 39 16,-16 10-56,-3 28-22,-2 21 6,18-12 0,2 3-213,1 8 1,1 4 203,2 6 1,1 3-447,1 6 0,3 1 415,1 2 0,3 0-72,2 0 0,3-3 8,2-14 0,3 0-686,12 11 0,6-2-289,-1-22 1,4-2-1813,10 11 1,5-5-2032,-6-16 1,-1-6 4183,16 2 0,-19-13 0,-22-4 0</inkml:trace>
  <inkml:trace contextRef="#ctx0" brushRef="#br0" timeOffset="342075">24609 13407 20701,'17'-40'1287,"0"1"0,0 0 0,6-14 0,-8 9-111,-21 12-935,0 15 144,-10 5-251,7 9-14,-3 6-81,2 7-13,3 1-21,2 20 23,6-8-39,7 13 0,9-11 0,11-5-17,10-8 5,5-9 34,1-12 1,-5-10 27,-9-11 22,-9-6-38,-10 5 134,-6-15 11,-9 18-23,-5-7-44,-9 20-66,-10 9-35,2 9 0,-27 19 0,17 6-173,10-6 1,3 2 172,-5 23 0,11 4 0,10-10-219,24 17-168,9-23 112,-4-11 1,5-3-375,30 1 349,-25-15 1,0-4 147,1-5 1,0-3 142,-1-3 1,-1-4 44,-2-4 1,-2-4 61,-3-1 0,-2-2 48,7-15 363,-1-14-133,-15 21-1,3-7-28,-9 20-129,-4 8-134,-1 7 306,-2 4-379,0 3 62,0 18-56,0 4-34,-1 19 28,-2-1-39,-1 0 0,0-5 6,2-8 22,1-9 44,1-11-44,0-7 17,1-13 11,4-9-17,6-14 17,6-9 6,6-6 16,4 1-5,3 6-22,-1 9-7,0 12-4,-2 9-18,0 12-11,2 12-28,-5 12 45,-4 9 23,-9 5-29,-6 0 1,-4-2-1,-5-6 6,-3-10-6,0-8 12,1-8 16,4-11-22,4-11 17,6-14 22,8-12-26,8-4-13,5 1 0,-4 12 0,11 0 0,-9 19 0,13-2 0,-7 20 0,-1 9 0,-3 12 0,-5 6 0,-2 4 0,-6 3-85,-5-3-582,-5-4-1590,-4-4 862,-1-13-3046,-1-4-5390,5-10 5575,8-5 4256,15-7 0,10-8 7315,3-5-1428,-4-4-2734,-9 0-1192,-8 3-550,-7 7-414,-7 6-442,-4 6-315,-2 5-116,0 1-46,3 5-22,3 5-28,15 10-39,6-1 16,3 0-16,12-7-28,-3-7 0,14-3 33,2-8 29,-2-7-1,-3-10-5,-15 2 84,-2-22 27,-23 12 57,-4-15 17,-17 14-6,-11 6-51,-6 6-55,-4 11-28,0 6-18,0 14-31,-5 24-13,12-4 0,8-2 0,3 2 0,0 17-24,2 14-110,12-3-286,23 0 224,-1-23-202,26-2 45,-6-25 96,12-7 184,1-14 109,-24-5 1,-2-3 19,11-11 72,-8-3 1,-3-1-17,-3 4 20,-3 4 0,0 0 159,-2 5-73,1 1-100,-10 11-73,-5 7-17,0 9 0,2 8-6,3 11 17,-1 11-28,-4 6-27,-4 3-7,-2-2-10,-1-7 21,1-8 1,3-11 34,5-10-1,1-9-11,10-12 17,1-8-17,8-9 1,5-9 10,-6 12-22,-3 3-6,-7 17 6,-6 9 17,2 11 0,-2 14-28,-5 13 16,-2 10-16,-1-2-45,2-4 56,6-10-17,15-9 6,-4-12 17,38-22 5,-9-13-401,-20 7 0,0-2 396,4-9 0,0-7 3,-10 2 0,-1-4 1,0 0-13,6-7 0,0-3-479,-9 3 1,1-6 0,-2-1 0,-4 8 486,-3 0 1,-2 2 12,0-8 1,-1-4 0,-2 6 23,-6 10 0,-3 2 28,-2-8 1,-2 2-71,-2-5 0,-8 5 0,10 33 622,-3-1-622,2 12 2072,-4 14-2072,-6 36 0,3-4-341,5 0 0,2 4 341,6-9 0,2 1 0,3-1 0,1 4 0,2-2-29,3 11 1,2-2-73,1-4 0,1-2-364,2-4 1,1-5-774,5 4 240,5 5-8833,2-31 8057,-17-16 0,3-1 0,-14-3 0</inkml:trace>
  <inkml:trace contextRef="#ctx0" brushRef="#br0" timeOffset="342615">27523 13156 19339,'-10'-4'4984,"3"1"-3953,7 3-286,0 0-700,-20-67-73,28 48-31,-4-17 0,6 2-181,47 32-58,-9 1 1,1 1 193,-15 0 1,2 1-121,22 0 0,1 0-243,-26-2 1,-1 1 429,13-2 1,0-2 70,17-8 111,-12-7 163,-14-4 174,-15-1-201,-12 6 587,-15-9-566,-1 15 510,-20-15-610,12 18-2415,-15-6 2280,19 11-5,-6 2-62,13 6 6,1 29 5,11 9-6,0-7 1,3 1-229,5 1 0,4-1 220,4 2 1,2-1-7,-5-9 1,1 0-29,3 3 1,0-2 3059,7 13-3191,-6-7-129,-10-12-313,-16-21-331,-10-16-23,-10-15 600,-3-4 134,-6-8 205,6-1 0,2-2 295,7 14 1,2 0-36,-9-18 1,3 2 436,7 2 28,6 16-269,3 14-229,2 10 16,0 14 1,-1 15-57,-4 34-151,1-11-33,-3-8 0,-1 2-471,0-11 0,-2-1 375,-7 13 0,0-1 1,-2 5-1,-3-6 1</inkml:trace>
  <inkml:trace contextRef="#ctx0" brushRef="#br0" timeOffset="345340">29696 13258 19288,'-4'-46'1633,"-1"-1"1,-2-2 0,-4 4-856,-12-3-664,6 21 0,-3 1 345,-25-12-123,-9 17-129,-6 21-151,29 6 0,-1 5-17,1 4 1,1 4-24,2 3 1,3 3-6,2 1 1,4 2 10,-7 28-16,16 0-17,21-6-12,19-8 18,16-13 10,-3-14 145,13-11-49,-1-25 34,-4-5-37,-25 6 0,-3-4 126,4-17 61,-9 0-100,-7 3-28,-3 7 28,-3 6-152,-2 11 184,-2 6-212,0 8 1,1 9-17,1 9-12,3 15-55,0 11-96,3 4 23,-1-8-683,16 16 27,1-25 6,16 7 291,2-25 365,1-17 184,0-11 157,-4-14 162,-4-5 46,-4-5 10,-3 1-16,-1 2-45,-1 6-51,-3 7-95,-6 8-100,-5 8-23,-5 10 5,-5 11-55,-1 4 67,-3 26-90,-3-10-11,1 15 17,0-14-17,3-9 11,1-12 73,15-11-50,-5-8 38,21-14 12,-2-5 6,11-10-6,2-3-17,1 3-22,-2 6-28,-3 7 0,-3 8-40,-6 8 23,-9 8-50,3 16-45,-8 4-90,8 15-112,-2-4-106,3-3-84,5-7 5,7-8 174,4-8 190,7-10 124,1-7 78,1-8 213,0-11-163,-18 7 141,3-10 38,-20 11 6,-1-2-100,-11 5-90,-15 6-40,-14 7-55,-15 12 16,-6 7-27,2 12-40,10 4 17,11 2 0,12-1 5,6-3 7,10-6 4,6-6 1,10-9 6,6-11 72,1-8 73,0-10 84,-6-7-178,-3-3-74,-4 0 0,1 1 0,4 3 0,-3 7 0,10 3 0,-8 11 0,11 10 0,-2 19 0,0 27 0,-13-13 0,-3 5-411,-1 7 0,-3 4 411,-2 4 0,-3 1-649,-5 0 0,-2 0 649,-3-4 0,-3 0 0,-4-5 0,-4-2-166,-3-4 0,-4-3 166,-1-4 0,-4-4 0,1-5 0,-1-5 0,2-4 0,-1-4 0,-21 0 0,12-23 0,14-20-438,15-25-559,15 15 0,6-3 693,9-14 0,3 2 1,-10 20-1,2 4 1,1-2-1,1 1 0</inkml:trace>
  <inkml:trace contextRef="#ctx0" brushRef="#br0" timeOffset="346300">31073 13517 13597,'3'-4'6856,"0"1"-5114,-3 3-532,35-65 50,-24 20-1092,7 4 0,-1 0 404,-16-9-85,-8 20-84,-8-3-140,-12 8-61,-27 10-112,-4 11-65,18 7 0,0 5-6,2 3 1,2 3-300,6-2 1,1 3 296,-7 8 0,0 4 22,1 7 0,2 3-34,1 2 1,2 1-479,2 7 1,5 0 467,6 12-46,34 2-251,24-22 291,4-14 0,6-4 11,-5-7 0,1-4-786,11-2 1,-3-4 790,-20-5 1,-3-4 28,4-5 0,-2-3 253,15-20-259,-20 9 0,-1-5 30,2-16 1,-4-6-465,-3 0 0,-4-2 428,0-3 1,-3-1 14,-7 14 0,-1-2 1,-1-1-603,0-7 1,-1-1-1,0 0 638,-1-1 0,1 0 0,-1-1 22,0-7 0,0 0 0,-1 5 451,-1 4 0,-1 3-521,-1-2 1,-1 5 112,0 11-138,-1-10 1451,1 42-1451,-1 7 0,6 48 0,-1-6 707,0 10 0,1 8-707,-3-4 0,-1 2 0,1-7 0,-1 2 0,1 3-174,-1-3 0,0 2 0,0 0 1,1-2-1480,0 9 1,2-2 0,-1 0 1358,1 2 1,1-1 0,-1-7 0,1-11 0,0-8 0,2 2 0</inkml:trace>
  <inkml:trace contextRef="#ctx0" brushRef="#br0" timeOffset="348174">23230 14972 16986,'1'-7'3512,"4"-29"0,2-5-2975,-2 11-139,2-16 0,0-1 173,-1 14-123,-3-2-156,0 11-169,-2 12-95,-1 10 5,-5 14-16,-1 2 17,-18 32-23,4-6-17,5-9 1,0 0 10,-7 17 12,6-6-6,5-12 62,6-13 95,2-12-17,8-16-16,2-12 5,7-17 0,3-14-93,-8 23 1,-1-3-188,0-2 1,0-1 181,-2 0 0,0 0-17,0 4 0,1 2 3,8-18-16,8 18-1,7 15-11,9 11-17,4 16 17,-7 1 0,-8 9 0,-2 4-6,7 17 12,-9-10 0,-3 3-12,2 22 0,-9-14 1,-7 6 379,-6-27-335,-1 4 12,-1-20 55,0-14-72,0-1-12,4-18 6,5-1 22,15-22-50,-3 14 23,17-10-51,-10 25-23,6 3 18,-1 9 22,1 11-6,0 10-62,1 10-44,2 8-129,1 4-213,7 0-483,8-4 449,-21-16 1,1-2-40,2-1 0,1-3 112,0-1 1,1-3 271,0-4 0,-2-2 176,17-6 241,-18-5 1,-3-3 458,2-13 141,8-13-34,-26 8-174,-7 8-308,-11 11-184,-5 10-91,-11 12 200,-7 10-188,-3 14-68,1 10-21,9 5-1,9 2-33,20 6 28,2-18-17,22 6 28,3-23 22,13-3-39,5-10 45,-4-14 0,-7-11-11,-12-9 62,-14-8 10,-11-5 6,-14-5-25,-3 16 0,-2 1-19,-8-12 50,-15-10-51,11 28-5,-6 3-51,2 10-61,2 14-247,2 17-268,11 10 134,5 4-1160,21 5-2453,13-8 3213,7 2 0,-8-14 0,-9-10 0</inkml:trace>
  <inkml:trace contextRef="#ctx0" brushRef="#br0" timeOffset="349040">24954 14725 21455,'0'-6'4353,"0"2"-3620,-3-26 1,-2-4-398,3 16-123,-3-18 0,-1 6-208,3 28 29,-2 7-34,4 4 0,4 31-22,13 9 13,-5-18 1,1 0-223,6 0 0,2-3 192,9 6-160,10-3 165,-8-15 23,4-3 56,-5-18 11,-11-10-17,-6-8 440,-9-11-390,-3-3 23,2-26-84,-1 9-1103,3-4 1053,-1 27-107,4 8-168,7 12-307,15 2-352,1 9 1,2 2-75,-1 3 0,-1 2 368,2-1 1,-1 3-2856,19 18-2241,-20 1-1176,9 17 6934,-12-8 1109,-4 1 7001,-13-16-3464,-5-11-490,-5-4-1378,-1-3-1747,-4 1-398,-1 0-342,-4-1-224,4-1-11,1-1-39,4-1 39,12-1-45,-1 0 23,26-4-29,-16 0 12,20-10 11,-18-3 95,6-16 17,-12 2 6,-7-9-73,-11 17 61,-11-1 1,-14 7-57,-5 4 0,-11 5-10,5 14-35,1 9-33,11 3 6,0 27-6,17-10-17,8 19-5,17-12-6,16-6 5,-1-10-47,0-13 0,2-3 3,18-3 58,-20-2 1,1-3-1,3-7 1,-2-6 31,13-10-12,6-10 8,-30 10 1,-2-4 55,0-10 1,-1-3-332,2 0 0,0-2 270,3-8 1,-1 1-15,-9 17 0,0 2 0,16-25 0,-16 23 0,-1 1 0,-8 13 0,-5 10 0,-1 7 0,0 9 692,1 14-692,4 17 0,6 17 0,-2-24 0,3 2-320,2 2 0,2 1 320,3 1 0,2-1-726,-1-1 0,-1 0 90,-5 1 0,-1-3 0,2 4 0,-12-7 0</inkml:trace>
  <inkml:trace contextRef="#ctx0" brushRef="#br0" timeOffset="349541">27604 15138 22732,'13'-44'864,"0"0"0,0 1 0,6-19 0,1 4-411,2 7 1,0 3-1246,-7 14 0,0 1 873,2-7 1,-1-2 80,-4-1 1,-2 1 27,-3 8 1,-1 1-102,2-11 1,-3 2 493,-10-3-505,-8 20 0,-7 16-78,-5 22 0,5 6 0,4 17 0,3 9 0,7-4 0,2 4-182,-1-1 0,1 3 0,3 0 182,3-3 0,3 0 0,2 0-61,0 1 1,2-1 0,0 0-293,2-1 1,1-1 0,0-1 46,7 18 1,-1-3 81,-4-14 0,-2-2-927,2 4 0,-3-4-1863,-4-6-6817,-3 2 8494,-6-28 0,-2-8 0,3 0 1</inkml:trace>
  <inkml:trace contextRef="#ctx0" brushRef="#br0" timeOffset="350191">27565 14954 19608,'-37'-26'1381,"-1"0"1,0 0 0,-13-9 0,10 3-905,18 5-320,15 5-129,27 2-28,26 4-14,-6 8 0,5 2-605,12 0 0,3 0 604,-13 2 0,0 0 0,0 0 12,10-1 1,2 0 7,-5-2 1,3-2-1,-5-2 1,-2-1 0,-2-4 5,-4 1 0,2-1 0,-6-4 6,1-9 0,-7-3-3,-8 5 0,-5-3 84,0-16 0,-5-2 257,-2-12-81,-5 19 1,-2 2 195,-3-7-83,-2 14-96,-1 11-162,0 10-113,0 6 18,0 22-45,0 19 8,1-3 0,-2 4 61,1 11 0,-1 4-47,-3 7 0,0 0-6,0-10 1,0 2-10,-2-5 0,-2 3 1,2-5 8,1-3 1,1-1-17,-3 12 0,2-3 327,6-5-271,9-18-67,9-26 33,16-13-17,9-18 20,-19 10 0,0-2 6,1-2 0,-1 0-6,-2 0 0,-1 0 25,16-19-22,-10 13 5,-9 13-33,-6 13 803,-1 12-786,3 8-12,-1 2-16,28 16 22,-20-19-34,30 11 40,-18-20-6,10 0-12,-1-9 35,-5-8 16,-6-9 84,-7-8-15,-7-1-108,-6 2 0,-7 7 0,-3 8 0,-1 5 0,-1 6 0,0 0 0,0 21 0,3 5-948,4 24-3185,3 2 4133,1-3 0,-5-18 0,-2-13 0</inkml:trace>
  <inkml:trace contextRef="#ctx0" brushRef="#br0" timeOffset="351691">30703 14744 20313,'0'-6'1997,"-13"-26"0,-5-5-1701,4 15-50,-8-17 1,-3 4 84,-1 24-12,-24 3-184,5 12-102,-1 4 29,10 19-45,24-8 28,4 33-29,25-16 1,-2-8 0,4-1-17,5-3 0,2-3-20,3 3 1,1-2-224,19 13 240,-20-15 0,-1 0-2,23 18 10,-17-10 12,-4 3 28,-40-20 16,-15 0 18,-24-3-29,1-3-14,4-5 1,-1-1-31,-17-6-66,19 2 1,0-1-103,-9-7-135,19 2-1109,15 1-8161,34 3 9567,4 0 0,4 2 0,-7 3 0</inkml:trace>
  <inkml:trace contextRef="#ctx0" brushRef="#br0" timeOffset="353057">31226 14765 17787,'1'-3'6772,"0"1"-4851,-1 2-1798,-3 0-84,1 8 29,-2 24-52,3-6-4,0 27-1,-1-17 6,-5 13 5,-3-12-5,-6-4 22,3-17 45,1-9 34,5-16-74,4-2 46,5-21 28,8-7 72,6-14-78,-4 23 0,0 0 134,15-28-55,-1 9-141,-7 15 34,7 3-84,-8 17 17,9 0 0,-5 18-34,-3 5 6,5 25 0,-13-1-6,3 8 6,-15 10-17,-8-17 44,-1 4-4,-9-12 38,3-13-44,4-4-29,3-13 46,9-10-12,2-6 0,4-4-3302,20-28 3324,-9 23 3,2-1 1,3 1-23,15-4 9,3 6-12,0 6 6,-1 14-51,2 20 12,-8-3-146,19 24-68,-27-9 46,5 5-460,-9-1-514,-4-8-2662,14 5 1614,-8-11-7619,24-5 5289,-24-11 4542,22-9 2414,-18-5 7416,8-13-2418,-13 2-5274,-4-5-1404,-13 10 336,-4-3-325,-5 5-95,-10-5-550,2 9 68,-22 4-112,7 18-39,-6 0 22,-1 18-55,3 9 27,2 2-34,7 4 12,14-16-17,10 0-17,10-11 34,21-1 34,3-12-1,12-10 0,-10-9 23,-11-1 90,-1-9 240,-12-1-230,-3 6 176,-5-8-321,-6 21 0,0 0 0,-1 7 0,1 24 0,-2 3 0,2 20 0,0-4 0,3-9 0,12 10 0,-2-22 0,21 12 0,13-19 0,4-7 0,0-8 0,-5-17 0,-5-23 0,-19 17 0,-1-2-408,-1-1 1,-2-2 407,1-10 0,-3-3 0,-2 3 0,-1-4 0,-1 1 0,0-3 0,0 1 0,0-10 0,-1 2 0,-1-2 0,-3 5 0,-2-2 0,-7 24 0,-1 16 0,0 16 0,-4 19 0,-2 25 0,2-10 0,2 5-590,-1 8 0,1 3 590,0 5 0,3 3 0,2 0 0,3-1 0,-1-13 0,4-1 0,9 12 0,6-5 189,-4-23 1,3-3-190,7 9 0,3-6 0,21-7 0,0-26 0,-2-15 0,0-20 0,-12 2 0,-8-3 0,-2-6-1066,-2-11 0,-2-1 1066,2 2 0,-2-2 0,-5 5 0,-3-4 0,-2 3-330,-2-4 0,-3 1 330,-3 12 0,0-1 0,-2 2 0,-3-10 0,-4 3 0,-2 14 0,-3 5 835,-16-3-835,-4 23 257,-2 24-257,-1 20 0,15-6 0,3 5 705,-2 9 1,2 4-706,0 8 0,1 4 0,5-13 0,1 0 0,0 1 0,2 3 0,1 0 0,1-2 0,-2 11 0,3 0-1194,3-5 1,3 4 0,-1-6 1193,-1-6 0,1-3 0,2 9 0,-1-6 0,0-11 0</inkml:trace>
  <inkml:trace contextRef="#ctx0" brushRef="#br0" timeOffset="353924">23203 16093 21335,'-1'-47'1105,"0"1"0,-7 3 1,-7 8-764,-28 17-264,11 15 0,-1 4-25,0 5 1,0 5-24,0 5 1,1 2-17,2 5 0,3 2-2,-11 15 2,22-7 0,3 0-20,4 0 284,11 0 0,8-1-284,19-4-8,-2-10 0,4-2-252,4-7 1,2-5 259,2-2 1,1-4 16,-2-4 0,-1-3 134,-4-3 0,-4-3-5,13-23 62,-20-6 10,-16-7-4,-20-5-710,-12 1 552,-2 12-302,5 18 1,-1 4 279,-1 3 424,-21-5-548,15 20-704,0 10 167,9 1-1330,16 14-2069,25-2 4032,7 3 0,-3-8 0,-6-7 0</inkml:trace>
  <inkml:trace contextRef="#ctx0" brushRef="#br0" timeOffset="354250">23540 15895 26822,'5'32'9,"0"0"0,3 2 1,5-1-16,8-1 0,5-2-1177,-2 4 1,-1-2 1171,12 18 349,-21-19 1,-6-1-311,-14-1 413,-13 4-262,-16-27 134,-1-17 63,6-12-46,14-16-72,18-11-169,8 19 1,4 2-45,15-21-17,9 12 0,5 3-415,-9 14 1,1 2 341,17-9 1,1 3-108,-9 11 1,-2 5 103,-2 1 0,-2 4-3099,23 9 3147,-22 5 0,-20 1 0,-14-4 0</inkml:trace>
  <inkml:trace contextRef="#ctx0" brushRef="#br0" timeOffset="356642">25185 15919 22066,'-12'-59'1017,"0"-1"1,2 13 0,2 4-295,1-10-371,4 26-133,5-7-152,-1 20 39,7 6-66,-4 12 156,7 31-84,-7 19-73,-1-9 0,-2 2-204,-2-9 0,-3 2 161,-2 4 0,-3 4 1,0-4-301,0-8 1,-1 1 276,-3 13 1,-3 7 0,3-8 1,4-18 0,1-1-29,-5 25 1,2-5 48,6-21 33,4 4-11,6-35 55,17-31 1,4-8-14,-2-2 0,0-1-37,-8 15 1,0 0 44,14-25 0,0 0 20,-3 5-17,5-4 0,2 3-3,1 7-48,-12 16 1,0 3-3,4 8-6,-13 11 645,6 23-679,-4 8 18,12 22-29,-2 8-22,-12-26 0,1 0-20,0 2 1,0-1-386,11 17 290,-8-21 1,2-1-326,6-2 0,3-3-78,1-1 0,3-2-202,7-1 1,2-5-1515,-6-9 0,-2-3 1713,19-4 127,-21-9 1,-4-2 567,-4-4 750,11-32-28,-28 17-1930,-3-15 1499,-8 19 2826,-10-6-2664,0 18 155,-5-3-541,6 15-95,2 5-79,3 3 3431,1 9-3386,5 0-56,6 6 12,11-4 4,13-3-27,2-4-62,30-6 40,-16-9 24,-13 1 1,0-1 64,10-16 67,-12-6 40,-11-1 21,-10-1-66,-8 9 257,-16-5-196,-6 17-55,-18 1-85,6 13 17,3 6 0,1 3-28,-11 13-26,14-6 1,1 2 31,-3 20-56,15 5-90,16 2-185,20 1-258,21-4-179,-12-23 1,2-2-91,6-1 0,1-3-386,4-1 1,1-2-133,1-4 1,0-2 162,0-2 0,-2-3 815,-11-2 0,0-2 221,9-7 0,-3-2 496,-5-4 627,-3-4 0,-3-2 902,-7-7-1003,2-6 1429,-8-7-1121,-11 16-297,-1-8-312,-10 17 174,-3 9-371,-23 11-1,0 12-335,-18 13-51,6 10-543,8 4 521,13-9-112,10 9 17,18-21 33,10 4 73,5-17 6,26-14 33,-9-8 57,15-12 504,-21 2-258,0-20-12,-16 10 74,0-15-174,-10 18 386,-3-2-297,-1 20-167,-1-3-141,1 13 0,-3 7-10,1 3-7,-4 26-33,3 0-78,-1 21-118,11-7-286,6-3-464,10-7-578,5-10-436,6-11 990,-6-9-1230,19-21 2093,-17-3 483,7-9 1651,-7-17-386,-13 8-235,3-15-286,-7 13-649,-4 11 386,1 3-549,-6 17-180,2 0-32,-1 15-29,0 3 11,16 29-44,1 10-6,2-1-39,-2 5-62,-8-28-17,5 2 62,2-13 95,4-13 17,-7-8 62,4-15 84,-10-4 72,2-15 17,-4-7-117,-3 7 195,2-18-251,0 25-56,7-10-46,-1 25-88,6 6-410,6 9-291,2 9-751,6 6-1680,-4 10 3232,1 6 0,-14-13 0,-4 0 0</inkml:trace>
  <inkml:trace contextRef="#ctx0" brushRef="#br0" timeOffset="356983">27761 16026 27589,'17'-13'33,"8"11"-83,11 37-84,16-2-817,-20-18 1,3-3 793,5-2 1,2-4 63,3-1 1,1-4 55,0-4 1,-2-3 47,-1-2 1,-2-5 49,-4-4 1,-3-3 323,-3-3 1,-2-4-78,-1-8 0,-3-1-50,6-11 16,-15 16 0,-4 2-21,-6 4 14,-1 2-267,-7 12 0,-7 17 0,-11 22 0,3-2 0,-1 5-540,-5 12 1,0 4 539,6-10 0,-1 1 0,0 2 0,-1 4 0,0 2 0,0 0 0,0 2 0,-1 1 0,0 0 0,-1 1 0,1 0 0,-1 0-730,2 0 0,-1-1 0,2-2 407,1-5 1,2-2 0,1-3-1,0 1 1,2-5 0,-1 4-1</inkml:trace>
  <inkml:trace contextRef="#ctx0" brushRef="#br0" timeOffset="359733">29537 15914 20084,'6'-45'1613,"0"1"0,0 2 0,-1 9-986,-5 21-464,1 3-6,-2 6-51,-2 12 62,-5 20-123,1-1-3,-1 8 0,0 2-42,0 3-206,1-1 1,-1 1 233,-1 14-23,3-17 1,-1 0-1,-2 17 7,-2-3 10,5-30 40,0-7 206,4-11-100,0-6-67,1-10-3258,5-10 3197,1 0-1942,19-20 1946,-7 20-38,6-2 0,4 1-11,12 4 5,20-4-28,-9 21-1467,-3 16 1500,-12 4 1246,7 28-1263,-22-20 1043,-4 4 0,-3 1-1025,-8 4-6,-5 6 59,-20-7-59,-29-8 0,-7-4 1035,17-13 0,0-2-1069,-13-5-123,-9-11 246,21-4-1046,-1-8-1387,19-2 2344,23-4 0,0 12 0,10 1 0</inkml:trace>
  <inkml:trace contextRef="#ctx0" brushRef="#br0" timeOffset="360099">30104 16058 17848,'5'-3'6072,"0"1"-4078,-5 2-1826,-28 34-78,17-10-73,-17 21-17,24-12 61,14-1-27,5 0 16,15-1-3374,8-13 3357,-6-8 102,16-9 21,-19-11 96,9-7 6,-15-6-28,-8-2-1,-6 1 3298,-5 3-3443,-3 4-45,-1 6-78,0 3-124,0 4-240,0 3-314,0 0-706,6 1-1326,4 1-6068,10 0 8817,1 0 0,-7-1 0,-5 0 0</inkml:trace>
  <inkml:trace contextRef="#ctx0" brushRef="#br0" timeOffset="360549">30778 15857 27410,'20'9'257,"-2"17"-218,-13 10 1,-3 7-337,0-1 0,0 1 305,-1 0 1,-1 0-4,-1-3 1,-2 0-17,0-4 0,-1-1 22,-7 20 208,-1-17-179,2-17 88,5-13-33,2-12-33,3-10-46,5-14 1,3-11 6,10-8-29,6-2-5,8 1 11,4 5 17,2 11 312,-2 10-334,-2 12 22,-2 15-12,-8 7-27,6 32 5,-18-1-3,-3-11 1,-3 1-4,-16 21 7,-11-4 10,-6-15 0,-1-15 1,0-3-12,-4-3-45,-4-3 1,-1-3-247,-2-9-493,-14-7-1580,22-14 2381,15-15 0,9 16 0,7-2 0</inkml:trace>
  <inkml:trace contextRef="#ctx0" brushRef="#br0" timeOffset="361024">31531 15817 27236,'-7'50'23,"0"1"1,-1-1-1,2-2 1,-1-1 0,0-4-19,1 0 1,-1-4-208,-1 1 1,0-1 232,-2-4 0,-1-1-25,-13 23-12,0-17 303,2-15-235,4-13 190,8-8-157,5-11 109,7-11-92,7-15 0,9-15-5,9-9-1600,-6 22 0,1 2 1493,10-12 0,-9 20 0,2 4 0,8 5 0,20 2 0,-17 12 0,14 11 0,-27 4 0,14 24 0,-21-3 0,1 17 0,-25-7-29,-14-4-5,-16-8 12,-10-10-12,-6-11-33,-2-7-84,0-11-337,8-7-816,11-10 147,16-6 1157,16 3 0,6 10 0,5 7 0</inkml:trace>
  <inkml:trace contextRef="#ctx0" brushRef="#br0" timeOffset="361400">31814 16522 27068,'33'-46'150,"0"0"0,0-1 0,2-3 0,-1-2 0,-6 3-2,-6-1 1,-4-1-1048,-1 7 1,0-2 0,0-1 958,-1-1 0,0 0 0,-1 0-15,-1 2 0,-1 1 0,0 0-45,3-15 0,-2 3 211,-3 10 0,-3 3-211,2-18 564,-7 28-564,-4 21 0,-7 35 0,0 1 0,-1 9 0,0 5 0,0-2 0,1 2 195,-2 14 1,2 3-196,0 3 0,3 2 0,8-9 0,2 1 0,1-3 0,0 3 0,2-1-70,4-5 1,2 0-1,1-4-456,0-7 0,0-3-621,3 4 1,2-2 1146,16 12 0,-17-24 0,-2-11 0</inkml:trace>
  <inkml:trace contextRef="#ctx0" brushRef="#br0" timeOffset="361749">32680 16271 28418,'8'-8'-370,"7"1"40,21 3 201,-6-1-11,2-3 95,-14-1 112,-2-7-22,-8 4 190,-20-9-117,3 12 123,-23-7 5,7 8-5,-9 0-167,5 5-74,4 1 0,10 4 0,2 6 0,7 8 0,0 12 0,7 13-26,8-10 0,3 1-1206,17 22 551,-11-27 1,1-2 680,26 7 0,-28-22 0,5 0 0</inkml:trace>
  <inkml:trace contextRef="#ctx0" brushRef="#br0" timeOffset="361907">33131 16445 28671,'-22'-2'-1584,"5"3"0,11 0 0,3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09:03:10.699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2887 930 32306,'-5'-7'-4244,"2"2"1671,3 5 5093,0 0-945,-17-3-965,9 37-871,-15 14 255,16-5 0,4 4-692,-2 2 1,0 1 2194,2 2 0,0-3-1577,0-10 0,4 1-193,10 7 1,5 5 0,-3-10 0,-7-5 0,11 4-1,0 0 1</inkml:trace>
  <inkml:trace contextRef="#ctx0" brushRef="#br0" timeOffset="1680">3313 778 30865,'-47'-19'-839,"-1"-1"0,4 1 0,3 6-79,0 13 455,7 1 370,-20 7 100,16 0-345,-15 7-252,16-4-824,6 0 1308,8 0-430,5-1-7,3 0-47,2 0-86,2 1 299,2 1 291,0 1-301,4-1-115,-3 7 313,3-4 23,-1 6 8,1-4-61,2-4 78,-1 3 126,3 0 234,0 5 44,3 7 11,1 2-33,2 4-28,1 3-17,-1 3-23,-2 3-5,-2 1-11,-1 2 0,1-2 79,4-1-1,2 1-22,4 1-23,0 3-10,-1 1-102,-3-12 90,-1 5 67,6-8 34,7-3-1,14-4-45,13-16-3,16-6-35,-5-6-187,-5-6 1,1-2-806,4-3 825,-13 2 0,5-1 0,-8 1 0,-4 1 0,-6 1 0,1 0 1</inkml:trace>
  <inkml:trace contextRef="#ctx0" brushRef="#br0" timeOffset="3171">4544 842 23181,'0'-4'-71,"0"1"1499,0 3 779,-58-10-1316,21 15-245,-4-6 0,-2 1 266,-6 18 458,1 0-441,1-1-301,0-4-628,0-4 0,3-5 0,5-3 0,9 0 0,7-1 0,9 0 0,6 0 0,4 1 0,3 6 0,1 9-585,1 13-339,1 10-29,2 8-101,2 2-53,2-1 263,0-3-43,-2-5 501,-1-6 114,-2-6 39,-1-8 3,0-8 333,-1-7 484,0-3-708,0-13-26,1 0 30,4-12 17,6 1-28,12-2 130,12 0 14,12 3 2,7 6-13,3 7-1701,-24 9 0,-2 3 1713,11 2-11,8 16-12,-29 1 12,-2 10-6,-17 5 0,-20 5-9,-5-13 1,-4 0-32,-14 12-81,7-12 1,-1-1-630,-6 4-1333,-2 0-5048,16-12 7131,15-11 0,9-7 0,3-3 0</inkml:trace>
  <inkml:trace contextRef="#ctx0" brushRef="#br0" timeOffset="3422">5204 1266 24880,'-20'44'-512,"0"1"1,2 1-1,5-5 722,13-11-10041,9 17 7795,-3-31 0,5 4 0,-9-17 0</inkml:trace>
  <inkml:trace contextRef="#ctx0" brushRef="#br0" timeOffset="3871">5860 886 27154,'-13'20'-345,"-3"28"195,11-17 1,1 2-1306,-2 7 1,-1-2 1351,0 9 879,3 3-853,8-19 492,13 5-672,16-17-2686,-2-10 2919,5-13-166,9-20 184,-17 6 6,4-6 0,1-3 22,2-6 9,-10 8 0,-2 1 2,3-4 51,-3 3 2763,-14 15-2835,-1 6 1818,-5 8-1779,-2 27-29,-1-10-22,1 28 23,-2-11-3410,0 24 3359,1-19-539,0-5 0,0-1-1864,4 9-190,0 9 2076,8-4 0,-8-34 0,4 5 0</inkml:trace>
  <inkml:trace contextRef="#ctx0" brushRef="#br0" timeOffset="4055">6612 1315 17165,'2'-4'6044,"0"1"-4851,-2 3-1087,3 41-627,-6 2-330,3 19-3496,-4-4 4088,3-30 1,1-4-1,1-13 1</inkml:trace>
  <inkml:trace contextRef="#ctx0" brushRef="#br0" timeOffset="4597">7302 1061 22210,'-4'-3'1679,"1"0"-1006,3 3-670,-20-61 305,24 23-290,-7-3 1,4 2 13,32 1 5,9 13-362,5 9 364,0 7-22,-9 10 5,11 23-16,-18 9-6,-10-6 0,-2 2 0,2 16-14,-13-10 0,-4 1-3,-8 11 20,0-14 0,-3 0 13,-17 10 7,-5-10-1,-1-10 45,3-10-5,8-7 240,2-11-15,9-6-13,1-9-145,5 2 50,9-6 6,13 1-112,8 2-34,12 3-17,0 12 1,5 12-12,2 7-17,-8 4 1,4 10-7,-11 6 12,-8-4 12,-8 14-12,-27-12 5,-14 8-5,0-17 0,-4-2-213,-24 10-227,21-16 1,1-3-2137,-16-2 2576,5-13 0,20 2 0,5-5 0</inkml:trace>
  <inkml:trace contextRef="#ctx0" brushRef="#br0" timeOffset="4789">8153 1185 23063,'6'52'397,"1"1"1,-1-4 0,-5-7-560,-16-6-477,2-8 639,-9 7 0,14-23 0,-6 6 0</inkml:trace>
  <inkml:trace contextRef="#ctx0" brushRef="#br0" timeOffset="5622">8954 979 32767,'35'-7'0,"1"-1"0,19 1 0,-52 26 0,-11 0 0,-10 0 0,-14-4 0,2-5 0,-18-10-729,18-12-258,-11-11-29,17-13 1029,9-8-764,9-5-167,16 1 115,10 7-183,13 8 516,6 11 140,7 9 73,7 10 198,4 16-165,-27-3 1,-1 5 220,-2 4 0,-2 5-3,-4 12 1,-5 2 10,-2 20 9,-19-10 0,-10 1-829,-11-12 0,-5-1 811,3-5 0,-1 2 1,-2-3 3,-2 0 0,-1-3 0,0 0-246,-13 7 1,1-3 256,8-9 0,2-3-109,-16 1 193,18-17 318,16-14-312,11-8 5,16-7-56,2 5 57,29-6-85,-13 16 0,7 3 1,4 2-6,13 10-20,-12 0 0,2 2-17,-4 4 1,0 1-155,4 2 1,1 1-122,3 2 1,0-1-790,1 2 0,1-1-1812,-1 0 1,0-1 2414,-8-3 1,-2-1 0,9 3 0,-22-9 0</inkml:trace>
  <inkml:trace contextRef="#ctx0" brushRef="#br0" timeOffset="5813">9935 1268 19871,'0'-3'4867,"1"0"-4139,-1 3-722,2 10-17,-2 15-56,1 4-807,-1 3 0,0 2-7158,4 15 7945,-1-16 0,0-2 0,2-1 1,-2-14-1</inkml:trace>
  <inkml:trace contextRef="#ctx0" brushRef="#br0" timeOffset="6048">10632 934 26547,'-14'29'24,"1"0"1,1 4-1,3 1-66,10 9 0,3 3-1386,0 0 1,0 1-251,1 2 1,1-1 1677,-1-6 0,-1-3 0,2 12 0,-3-24 0</inkml:trace>
  <inkml:trace contextRef="#ctx0" brushRef="#br0" timeOffset="6815">11154 666 32767,'-24'-54'-2232,"10"12"377,22 42 2897,20 2-495,15 1-569,-12-1 0,5 0-167,13 0 0,1-1 57,-6 0 0,-1 0-385,0-1 0,-3 1 701,19-1-214,-25 0-1021,2 6 113,-17 0 353,-6 9 342,-11 3 18,1 10 7,-2 8 112,-1 8 174,3 9-15,-1-13 0,1 3-14,0-3 1,1 1-265,-1 1 0,1 0 275,0 1 1,1-1-313,0-7 0,1 0 312,1 9 1,1 0-15,0-1 1,-1 1-15,-2 4 0,-1-1-22,-3 15-6,-6-25 1,-5-2-124,-19 1-655,-19 3-4132,6-22 1,-2-4 3078,-12 2 0,-5-6 0,49-8 0</inkml:trace>
  <inkml:trace contextRef="#ctx0" brushRef="#br0" timeOffset="11265">1089 2572 16107,'-55'8'1015,"-1"0"1,10-3 0,4 2-490,-9 13-324,23-5-129,-5 8-34,22-2 45,11 3 50,16 2 85,30 10-163,-6-12-158,-6-7 0,2-1 147,15 6-31,-21-8 0,0 0-3,18 15-3240,-17 4 3290,-15-11 96,-23 9 22,-18-8-5,-24 8-110,16-14 1,-4 0-1094,-18 3 0,0 0 1049,15-5 0,0-2 2,-16 5 0,1-3-26,0-3 54,5-3 2042,15-13-2714,25-14-1584,13-16-5015,26-13 7221,12 3 0,-10 15 0,-10 13 0</inkml:trace>
  <inkml:trace contextRef="#ctx0" brushRef="#br0" timeOffset="11498">1585 2527 14695,'1'-6'6508,"-1"1"-5157,0 5-1004,-18 31-257,8-4-18,-4 9 1,0 6-546,6-5 1,2 1 491,-1 10 1,1 1-34,1-2 0,3-1-68,3-3 1,2-2-81,3-4 0,2-3-424,3-3 1,3-2-2243,18 15-3625,3-15 6453,-3-14 0,-13-10 0,-7-5 0</inkml:trace>
  <inkml:trace contextRef="#ctx0" brushRef="#br0" timeOffset="12456">1653 2980 21388,'-51'-28'1019,"0"0"1,6 4 0,12 5-981,26 15-28,6 3 0,7 1 12,13 0-7,22 0-16,1-2 0,3-1 3,-2 0 0,1-1-251,1 1 1,-1-2 241,-4-1 0,-4 0 6,10-6 12,7-4 4,-25 4 74,-7-3-51,-20 7-28,-4-1 6,-12 3 6,-4 4 21,-16 4-21,10 2 523,-12 13-541,24-6 6,-6 15-5,14-6 11,7 12-17,9-5 11,13-2 6,-1-13 39,26-5 33,-14-11 12,12-6-45,-23-4 130,-5-20-130,-14 14 100,-5-30-105,-4 28 167,-13-25-61,3 24-23,-6-3-50,2 16-72,4 9 16,-8 15 22,-9 26-50,1 10-208,14-16 0,2 2 210,6-3 1,3-1-8,0 18-49,8-18 1,5-1-227,9-2 0,6-3-152,4 0 1,3-2 142,2-2 1,2-5-320,5-8 1,0-5-385,21-5 667,-19-7 1,-1-3 296,9-7 128,-18-5 1,-5-5 314,-2-10-82,-7 9 1,-2 1 63,3-9 471,0-2-11,-8 17-145,-1 2-600,-6 14-5,-2 17 27,-1 15 349,0 2-320,-1 34-102,-1-8-1126,1-13 0,-1 0 1070,-2 15 17,0-15 1,0-2-12,-5 6 17,-1 13 68,0-34 44,4-14-51,-1-18-44,0-14-39,0-6 13,2-7 1,1-5-9,1 6 0,1-3 711,0-16 1,1-3-703,3 8 0,2 2 8,2 1 0,1 4 11,7-18-113,-1 27 0,1 3 102,7-1-11,11-5-17,-9 23 45,16 15-51,-8 16 0,11 13 12,-13 11 5,-10-7-22,-10 25 0,-20-18 16,-1-11 1,-4-1-20,-6-6 0,-4-3 115,-3-1 1,-2-2-295,0-3 0,0-3-1819,-24 4-5656,24-17-1932,15-6 8785,18-6 0,2 6 0,-2 3 1</inkml:trace>
  <inkml:trace contextRef="#ctx0" brushRef="#br0" timeOffset="12688">3095 2880 25511,'57'3'398,"-16"0"-415,12-13-336,-15 2-1137,8 0-3910,-8 0 5400,-11 4 0,-12 1 0,-9 2 0</inkml:trace>
  <inkml:trace contextRef="#ctx0" brushRef="#br0" timeOffset="13164">3566 2663 23500,'11'-45'827,"1"0"0,-3 4 1,0 8-470,0 16-190,-2 8-101,-2 9 17,3 13-17,-1 20-27,-1 24-29,-4-18 0,-2 3-548,-3 6 1,-1 1 127,-2 2 1,0-1-1567,-1 0 0,1-2 1975,1-9 0,2-4 0,0 9 0,3-24 0</inkml:trace>
  <inkml:trace contextRef="#ctx0" brushRef="#br0" timeOffset="13632">377 3726 21993,'61'-11'303,"-1"-1"1,0 1-1,-7 2 1,0 0 0,1 0-1,2 1-243,-5 1 1,1 0-1,0 1 1,2-1 0,1 1-952,-4-1 0,1 1 0,2 0 1,0-1-1,1 1 0,0-1 915,4 1 0,1-1 1,0 0-1,1 0 1,0 1-1,1-1-165,-8 2 0,0-1 0,1 1 0,-1-1 0,1 1 0,0 0 0,-1 0 147,10 0 1,-1 0-1,0 0 1,0 0 0,-1 0-1,0 1-71,-3 0 0,-1 0 0,0 0 0,-1 1 0,0-1 0,-1 1 76,5-1 0,0 1 0,-2 0 1,-1 0-1,-1-1-181,6 1 1,-2 0 0,-1 0 0,-2 0 176,8-1 0,-3 0 1,-2 0 262,-10 1 0,-2-1 0,-2 1-262,11-2 1,-5-1 666,-10 2 0,-4 0-669,16-4 2177,-21 4-2508,-16 1-114,-11 3 439,-8 0 0,-1 1 0</inkml:trace>
  <inkml:trace contextRef="#ctx0" brushRef="#br0" timeOffset="17790">6455 2859 18168,'0'-7'4963,"0"2"-3726,0 5-1186,-2-23-7,-2 36-16,-1-20-5,-6 67-130,2-9-128,2-13 0,1 2-804,0-4 0,1-1-2187,1 1 0,0-1 3226,-1 24 0,2-24 0,3-18 0</inkml:trace>
  <inkml:trace contextRef="#ctx0" brushRef="#br0" timeOffset="18206">6577 2584 13621,'-50'-31'1083,"0"-1"0,0 0 1,0 4-1,0 2 1,2 9-639,-9 14 0,1 11-685,-4 2 1,0 8 392,20-2 1,1 3-1,0 3-441,0 3 0,2 3 1,1 3 363,0 4 1,2 3-1,2 2-30,1 5 1,3 2 0,2-1-34,5-8 0,2-1 0,3 5 4,-1 17 0,3 6 0,6-4-6,7 2 0,6 0-19,-1-6 1,3 3 0,7-3-560,11-8 0,7-3 0,0-5 539,2 2 0,4-4-34,3-7 1,6-2-1,-1-5-393,10-7 0,2-5 251,-8-3 0,3 0 0,1-4 41,1-3 1,1-4 0,1-2-108,-1-3 0,1-2 0,0-4 281,-1-3 0,0-3 1,-2-2 38,-1-3 1,-2-3-1,-1-2 72,-2-2 1,-2-1 0,-3-3 0,-4-1 0,-2-2 1,-3-1-12,-4-1 0,-3-1 0,-2-2-10,-5 0 1,-2-1 0,-3-1 3,-3 0 1,-2 0-1,-4 0 70,-2-20 1,-7 1 377,-8 5 0,-6 4-470,3 13 0,-8 3 16,-5 8 1,-8 2 0,0 4 70,-6 4 0,-4 4-186,2 2 0,-3 0 1,3 3-40,-3 5 1,1 4-473,-7 6 0,2 3 414,10 4 1,4 0 0,-18 5 0,15 2 0</inkml:trace>
  <inkml:trace contextRef="#ctx0" brushRef="#br0" timeOffset="19080">6593 2900 21366,'15'-15'897,"-8"3"-696,-20 13 113,-15 2-208,7-2 157,-19 1-173,22-2 95,-14-1-23,12-1-27,-7-2-68,8 0 179,-12-1-190,19 2 51,-8-1-29,15 3-56,2 0-27,1 5 27,0 4 6,-1 7 6,-1 9-6,-2 7 28,-2 6 17,-6 15-45,4-17 56,-10 23-79,13-36 1,-5 14 16,8-20 23,1-1 106,3-7 421,1-5-370,0-3 89,5-4-118,3-1-44,4-6-11,8-5-79,0 1-28,0 0 28,7 0 6,12 3-34,3 2 12,11 7-1,-12 13-16,-5 10-1,-12 2-27,-4 12 33,-17 11 12,-14 4-281,-3-18 0,-5-1 266,-7-4 1,-1-2-4,-22 13 0,15-15 1,-1-3-6,5-4 0,-2-2-39,-14 4 0,-2-3-149,9-4 1,1-2-500,-4-2 1,3-3-1313,-3-7 1999,8-6 0,22 5 0,2-2 0</inkml:trace>
  <inkml:trace contextRef="#ctx0" brushRef="#br0" timeOffset="20023">8209 3042 18744,'20'-50'1314,"0"1"1,-2 4 0,-3 6-329,-5 6-751,-5 14 23,-3 6-186,-2 12-4,-6 12 4,-8 15-4,-10 21-46,8-16 0,1 3 0,-1 3 1,2 1-310,1 1 0,2 0 301,4-2 0,2 0-3,2-5 1,3-1 38,8 17 90,5-17-28,0-15 258,17-16-201,-2-16 10,16-14 17,-1-12-115,-22 18 0,0 0 76,20-24-28,-4 4-45,-5 10-40,-5 13-27,-7 14-6,-3 16 608,-5 16-608,-3 17-11,-4 12-262,-3 8 267,-2-29 1,-1 0-45,0 2 0,1-1-113,0 0 1,1-1-695,6 28-1058,9-9-2257,10-15 3333,14-16 1,-19-11 0,3-9 0</inkml:trace>
  <inkml:trace contextRef="#ctx0" brushRef="#br0" timeOffset="20413">8961 2811 11053,'-37'-41'1094,"0"0"0,0 0 1,7 8-1,2 0 1,-5 6-436,-8 5 0,-5 5 0,1 4-1036,-12 3 0,0 3 513,12 0 0,-1-1 1,-3 6 154,-11 7 0,-2 6 1,1 6-152,8 6 0,3 5 0,-1 0-116,-2-3 0,1 0 1,2 6-183,11 0 0,1 6 0,4 1 0,4-1 182,5 3 0,5 0 1,2 2-176,-3 11 0,1 2 0,5 2 156,4-2 1,5 0-1,5 0-9,6-3 1,6 0-1,4-2 2,5-4 0,5-2 1,5-4-3,6-2 0,5-5 0,3-2-20,5-3 0,4-4 0,1-3-32,4-2 0,1-3 0,2-2 0,1-3 0,1-1 0,-1-3 39,0-2 0,0-2 0,0-2 34,-3-3 0,-1-3 0,-1-2 9,-3-2 0,-1-2 0,-2-2-219,-4-3 0,-2-2 0,-2-3 273,-4 0 0,-3-3 1,-2-2 31,9-16 0,-5-5-20,-7-3 1,-6-5 180,-5-2 0,-6-2-164,-3-1 0,-6-1-3,-6 2 1,-6 2 160,-4 4 1,-7 4-212,-9 4 0,-6 6-45,-6 4 1,-6 6-46,-7 4 0,-3 4-182,-5 5 1,0 3-967,0 3 0,-1 3 976,0 2 1,5 2-1,-5 1 1,13 2-1</inkml:trace>
  <inkml:trace contextRef="#ctx0" brushRef="#br0" timeOffset="21356">10450 3175 13228,'-1'-3'5152,"-1"1"-2200,2 2-1937,-20-69-674,19 41-249,-6-14 1,5 2-37,16 23 34,17-1-46,4 8-10,14 1-31,-16 9 0,0 3-3,8 4-6,9 14 12,-35-5-18,4 13 18,-10 0 11,-7 18 5,-13-4 12,-11 5-12,-1-19 57,-11 1 33,5-12 252,-10 1 50,11-10-179,5-5 236,13-7-152,7-3-157,6-5-44,15-3-67,10 3-29,17 2-22,-8 7 0,1 4 0,19 15-6,-24-2 1,1 2-597,5 2 1,-1 3 606,-3 2 1,-5 0-6,2 9 0,-16 6-5,-38 1-12,1-7-36,-17-5-1,-7-4-550,11-11 1,-1-3 214,-18 5 0,0-3 58,17-6 1,1-3-869,-7-2 0,1-5 1199,-17-13 0,16 7 0,13-5 0</inkml:trace>
  <inkml:trace contextRef="#ctx0" brushRef="#br0" timeOffset="21756">10517 2651 14930,'-5'-3'3994,"2"0"-3386,-28 2 0,-7 4-149,4 6-101,-18 1 0,-4 7-356,24 3 1,1 5 126,-2 3 0,-1 5 1,1 0-483,4 0 1,1 0 0,1 5 367,1 3 0,0 4 1,1 2-1,4-2-494,0 6 0,5 0 1,1 1 486,3-6 0,1 1 1,2 0-1,4 0-51,5 13 0,6-1 0,4-2-433,1-11 1,3-1 0,4-2 396,8 5 1,5-2 0,1-5 25,5-4 0,7-5-74,8-6 0,9-3 0,-2-4 58,-12-9 0,-1-3 0,3-1-409,2-1 1,4 0 0,0-3 0,-4-1 482,-3-3 1,-3-2-1,2-5 54,1-5 0,3-6 0,-1-1 0,-7 2-67,5-5 1,-1-2 105,-7 1 0,4-4 0,0-1 0,-6-1 40,-5-1 1,-5-1-1,-1-4-32,0-5 1,0-6-1,-1 0 1,-2 2-76,-2 2 1,-2 2 0,-2-4 56,-3-9 0,-2-5 1,-3 0-1,-2 9-18,-4 4 0,-3 2 25,-2-6 0,-3-5 1,-7 6 35,-18 1 1,-9 7-82,-2 0 1,-7 4-44,7 13 1,-4 4-1,0 4-28,2 6 1,0 4-1,-2 3-375,-7 4 1,-2 4-1,4 1-520,-4 0 0,3 4 916,-11 7 0,10 1 0,22-4 0,4 2 0</inkml:trace>
  <inkml:trace contextRef="#ctx0" brushRef="#br0" timeOffset="22464">12643 3133 23472,'0'-46'155,"-1"-1"0,-6 9 0,8 7-71,56 8-34,-19 13-27,8 3-18,-3 11-10,-6 10 5,-4 13 17,-9 13-12,-10 11-315,-19 9 315,-5-26 1,-6 0-3,-6 3 0,-4 0 0,-6 1 0,-2-1 2,0-3 1,-1-2 2,3-3 1,1-3 35,-18 11 102,17-15 106,13-11 17,12-6-90,9-8-84,12-2-39,17-5-45,2 3-11,7 0 0,4 2-14,-7 1 0,1 0-288,20-2 1,2 0 217,-6 1 0,-1 1-196,1-2 0,0 1-263,-2-1 0,-1-1-449,-4 0 1,-1-1-1667,-6 0 1,-2-2 2657,-5-2 0,-3 0 0,2-1 0,-11-1 0</inkml:trace>
  <inkml:trace contextRef="#ctx0" brushRef="#br0" timeOffset="22855">13409 2722 17192,'-53'-31'891,"1"0"1,0 0 0,-1 3 0,0 3 0,1 7-683,8 11 0,1 5 0,-1 3-1063,-3 2 1,-1 1-1,0 3 913,-2 2 1,-1 2 0,1 4-14,-1 3 1,0 3 0,1 4-17,-1 3 0,0 3 0,2 3-12,1 4 1,1 2 0,2 5-8,9-2 0,2 4 1,1 1-1,4 0-10,0 9 1,3-1 0,4 2-6,0-3 1,3 1-1,8 0-7,10-6 0,8 0 0,5-4-244,11 7 1,8-3 201,-3-9 1,5 0 0,3-2-25,5-3 1,4-3 0,2-2-498,5-2 1,3-2 0,2-3 428,-12-8 1,2-1 0,0-1 0,2-2 22,1-2 0,1-1 1,1-2-1,-1-2-166,1-2 1,0-1 0,-1-3-1,1-1 320,-3-2 0,1-1 1,-2-3-1,0-1 158,12-6 1,-2-4 0,-2-2-109,-4-2 0,-2-3 0,-2-2-11,-4-3 0,-1-2 0,-3-2 35,-2-3 1,-2-1 0,-2-3-38,-3-4 0,-2-2 1,-3 2-41,-5 7 1,-2 2 0,-2-4 72,0-18 1,-2-6 0,-7 6 14,-7-1 1,-8 2-53,0 4 1,-3-3-1,-7 6-7,-7 13 0,-5 4 0,-5 4 303,-4 1 0,-4 2 0,-2 4-365,-3 2 0,-3 4 1,-2 2-287,-10 2 1,-2 4 0,4 2-235,-3 1 1,2 5 523,7 6 0,-1 3 0,10 0 0,6 3 0,-11 9 0</inkml:trace>
  <inkml:trace contextRef="#ctx0" brushRef="#br0" timeOffset="23330">15281 3230 19972,'12'-56'1303,"0"1"0,-1 4 0,-2 6-541,1-8-163,-3 17-201,-3 15-303,-2 12-140,-2 8 6,0 11 39,-1 16 23,-1 20-35,-1 2-128,-2-1 0,1 3-948,1-11 0,0 1-808,0 18 0,0 3 1896,3-8 0,2-5 0,-1 8 0,3-11 0</inkml:trace>
  <inkml:trace contextRef="#ctx0" brushRef="#br0" timeOffset="23697">15657 2773 16885,'-27'-41'1008,"0"0"0,0 0 0,-2 0 1,-2 1-1,1 9-591,-1 10 1,-1 7-2991,-8-3 1,-3 5 2709,-1 5 0,0 7-76,-2 8 1,1 7 343,-2 9 0,1 6-387,14-2 1,0 4 0,2 2-12,-1 8 0,2 3 1,1 2-227,0 8 0,2 2 1,3 3 236,7-13 0,1 2 0,3 2 0,2 0 6,4 9 0,4 2 0,3 0 0,3-3-24,4-9 0,2-2 0,3-2 0,2 0-306,4 13 0,3-2 0,8-7 282,9-9 0,7-7 0,2-5-14,-4-8 1,3-4 0,2-1 25,-3-3 1,2 0 0,2-2 0,0-3 13,1-3 1,1-3 0,0-2 0,0-3 12,1-2 1,-1-2-1,0-2 1,-1-3 14,-2-2 1,-1-1 0,-1-4 0,-2-1 10,11-9 0,-3-4 0,-4-4-2,-6-1 0,-3-4 1,-4-3-7,-7-3 1,-3-2-1,-5-1-9,-4-2 1,-4-1-1,-7-1-3,-8 7 0,-5-1 0,-3 1 0,-1 3-14,2 2 1,-2 2 0,-6 1-5,-15-10 1,-8 0 0,-3 8-101,8 16 0,-3 6 0,-1 1-895,-12-4 1,-2 2-1,0 2 992,5 4 0,1 4 0,3 1 0,-3 1 0,5 3 0,-7 2 0</inkml:trace>
  <inkml:trace contextRef="#ctx0" brushRef="#br0" timeOffset="25365">6192 4026 15950,'-3'-4'3848,"1"0"-2734,2 4-817,-30-2 56,22 24 56,-17 8-33,38 29-516,-1-27 0,2 0 230,4 3 0,3 0-23,2 1 0,2 0-22,3 0 0,1-1-23,-6-8 0,3-2 56,21 8 1,4-6-54,-6-12 1,2-4-250,-2 0 1,4 0-1,1-4 239,9-6 0,2-4 0,-3 0-10,4-1 1,1-3-6,-12-2 0,6-2 0,-2-2 0,-8 1-531,-1 0 1,-3-2 548,8-4 1,5-2 0,-6 0 11,-7 0 1,-2-1 0,8-5 0,0-2-9,-8 2 1,-4 0-7,-10 7 1,-1-1 19,1-2 1,-2 0 47,-2 0 407,5-5-475,-17 17 637,-7 5-637,-2 4 1233,-6 6-1199,-7 5 18,-11 11-51,-13 7-6,-16 7-11,19-16 0,-1 0-467,-6 1 0,-2 0 450,-4 1 0,-2 0-535,-4 0 0,-1-1 555,-4 0 0,-1-1-3,-4-1 0,1-1 0,12-3 0,-1-2 18,4-3 1,-3-2 0,3-1-5,0-2 0,2-3-3,-19-1 0,2-4 6,16-5 0,4-4 2,0-5 1,3-3-9,8 4 0,1-3 6,-12-17 0,1-3 5,12 10 1,2-2-9,-12-12 0,2-2 5,10 10 1,3 1 27,2-1 1,3 3-3,-2-9 39,4 3-62,12 28 755,0 2-789,3 12 1230,7 13-1179,7 17-11,14 19-23,-10-17 1,2 1-483,4 4 0,1 2 479,4 3 1,1 0 2,2 1 1,4-3 0,3-1 0,3-4 5,5-4 0,4-5 3,4-6 0,4-6-336,-16-8 1,1-2 0,0-3 352,3-3 1,1-1 0,0-3-425,1-2 1,1-2 0,-1-2 410,2-2 1,-1-2 0,0-1 3,-1-3 1,-1-1-1,0-1-2,-1-1 1,-1 0 0,-1-1-6,-3-1 0,-1 1 0,-2-1 1,15-9 1,-2-1-246,-9 3 1,-2-1 216,-7 3 1,-2 1 414,13-17-1820,-20 13 1644,-24 14 1,-2 9-1,-9 5 1</inkml:trace>
  <inkml:trace contextRef="#ctx0" brushRef="#br0" timeOffset="34039">6178 5472 20102,'9'-43'920,"1"1"0,0-1 0,2-14 0,-3 8-316,-6 13-98,-5 15-394,0 11-84,-3 15-11,0 4 34,-6 26-23,-4 15-14,4-14 0,0 2-316,-1 5 0,1 1 305,0-1 0,2 1-3,2-3 0,2-2-75,4-5 1,2-2 119,10 14 107,9-21 122,9-20-27,9-22-96,-8-3 0,0-4-316,12-13 263,-12 9 0,-2-1 98,-2-1 666,0-1-727,-12 13 42,-9 10-194,-3 9 17,-4 13 17,-2 14 260,-4 16-294,1-8 1,0 1-60,2-2 0,0 0-2,0-1 0,2 1-188,3-1 0,4-2-620,11 15-329,14 2-437,15-19-157,-11-28 0,1-7 486,14-6 116,-12-9 0,-2-6-1000,4-23 2072,-18 24 1,-2-4 209,2-21 1,-5-4 201,-8 12 0,-3-2 195,-1-8 1,-1-5-1,-3 4-150,-2 2 1,-3 2 168,-2 2 0,-2-3 0,-2 5-272,-4-1 0,-4 3 380,-5-10 0,-7 0-112,3 17 0,-4 1 0,-1 4-151,-16-4 1,-3 5-843,1 3 1,-4 6 661,13 16 1,-2 4 0,1 4-469,2 5 0,1 3 0,-2 3 405,-12 4 0,-2 3 1,-1 6-26,7 4 1,-2 6-1,2 2 1,2 1-50,7-3 1,1 2 0,2 1 0,1 0-12,0 1 0,1 0 1,2 1-1,5 1 3,4 0 0,4 2 1,4 0-1,3-1-9,4 3 0,4-1 0,5 2-8,2 7 0,5 3 1,6-4-3,8-3 1,6-4-1,9-3-16,4-10 0,8-3 1,3-2-1,-3-4 5,0 1 1,-1-5-1,6-1-28,0-6 0,9-2 0,2-2 0,-3-1 0,-7-3 15,-6-1 0,-5-3 1,4-1-4,1 0 0,6-1 0,2-2 1,0-1-1,-3-3-307,4-5 1,-2-3 0,-1-3 0,0 1 346,1-1 1,0-1-1,-1-2 1,0-1 22,4-5 0,1-3 0,-3 0 0,-6 0-103,-7 3 1,-5-1 0,-2-2 145,-1-4 0,-3-3 0,-5-1 227,-5-9 0,-6-3-186,-6 1 0,-2-4 0,-5 2-34,-5 7 0,-2 1 1,-5 1 62,-4-5 0,-4 0 0,-2 5-99,-5 2 0,-5 6 11,-12 0 0,-8 7-68,3 13 0,-4 6 1,2 1-54,-3-4 1,-1 3-243,-2 5 0,-3 2 1,7 4-3066,14 3 0,4 2 3741,-4 1 1,4 1-1,-4 3 1,21-4-1</inkml:trace>
  <inkml:trace contextRef="#ctx0" brushRef="#br0" timeOffset="35214">8452 5163 8052,'5'-5'8066,"-1"2"-5832,-4 3 1026,0 0-2890,38-27-78,-30 21-68,26-18 5,-43 29-111,-1 1 240,-16 7-117,0-4-39,-16 4-23,0-6-22,-2-2 22,0-3-11,4-2-90,12-2 158,-3-3-102,18 1-33,-1 0-62,10 2-45,4 2 18,0 8 32,2 5-27,0 15-17,0-3 0,-4 31 11,-3-12 0,1-12 1,-1 0 27,-6 19-17,2-15 29,-2 1 38,3-11 1,1-5 179,3-6 202,3-12-79,1-6-213,0-6-84,2-8-67,0 1 56,7-14-67,1 10-6,7-8-5,-1 13 16,19 0-39,-2 10 29,23 5-24,0 11 1,-26-1 0,-1 2 8,1 2 0,-2 2-36,18 22-34,-15 5-39,-20 7-67,-27 4 22,0-23 1,-6-2-196,-6 2 0,-4-2 88,-3-1 1,-2-1-427,-1-3 1,0-3 140,3-5 0,0-3-1809,-24 3 1586,13-22 1,22 3-1,9-7 1</inkml:trace>
  <inkml:trace contextRef="#ctx0" brushRef="#br0" timeOffset="35637">8448 4873 14689,'1'-8'6139,"-1"2"-5803,0 6 499,-63-48-4834,27 44 4189,-2 13 0,-14 9 1,-7 5-1,2 3 1,11 1-169,4 7 1,8 5-1,-4 4-172,2-8 1,-4 4 0,-4 3 0,2 0 0,4 0 0,8-3 169,-2 14 1,9-2-1,3 1-197,3-2 0,3 1 0,4-1 201,3-4 0,4-1 0,4-1-18,7 18 0,7-5-12,8-5 0,8-5-5,9-5 0,6-7-6,-9-14 0,2-3 1,3-3-1,4-2 0,2-3 0,1-2 13,3-3 1,1-2-1,0-3 6,2-3 0,-1-3 0,-1-2-204,0-3 0,-1-1 0,-1-4 224,-3-2 1,-1-2-1,-3-1 3,8-4 1,-4-5 35,-9-2 1,0-6 0,-5 4-34,-9 4 0,-2-2 22,6-16 0,1-10 1,-6 4-1,-8-2 1,-4 0-18,0 3 1,0-4-1,-4 3 17,-5 9 1,-3 2 0,-2 1 38,-5-15 1,-7 3-18,-4 9 1,-7 4-28,-7 9 0,-4 6 574,-4 6 0,-1 5-625,7 5 1,-2 5 530,-11 5 0,2 7-1538,-9 13-1587,18-3 1,3 4 2599,-1 18 0,19-19 0,11-11 0</inkml:trace>
  <inkml:trace contextRef="#ctx0" brushRef="#br0" timeOffset="36331">10296 5365 19568,'2'-54'1103,"0"0"1,0 6 0,0 6-628,-1 15-213,3 2-123,8 4-4308,23-2 4196,-6 10 733,29 3-777,-7 14-1,-19 3 0,1 2-20,0 3 1,-2 4-12,-3 3 1,-2 2-26,-4 3 0,-4 2-39,4 30 79,-17 2 61,-21-4 33,-13-8 29,-13-9 156,-15-9-128,19-13 207,-8-6-96,30-9-10,-1-2 543,9-16-633,5 6-107,2-7 3355,10 10-3366,9 4 176,12 2-165,10 7-11,20 12-11,-17 0-6,-12-2 1,-1 3-17,13 16 5,-10-6-17,-5 14 1,-34-6-12,-14 1 17,-9-3-95,-22-8-563,1-12 339,16-6 0,-1-3-832,-6-5 0,2-4-266,-14-3-2000,21-6 0,5-3 3445,5-9 0,4 4 0,11 7 0</inkml:trace>
  <inkml:trace contextRef="#ctx0" brushRef="#br0" timeOffset="36705">10506 5037 12361,'-15'-43'890,"0"1"1,-3 5-1,-6 10 639,-7 20 0,-4 9-1157,-15 6 1,-1 7-225,3 3 0,1 5-36,8 1 0,-1 4 0,4 0-81,-1 6 0,2 4-5,7-2 0,1 5 0,2 3-11,3 5 0,3 3 0,1 0-68,1 2 1,2 0 0,2 2 35,2 7 0,2 0 1,6-2-7,8-15 1,4-2 0,3-4 13,2 7 1,7-5-23,17 0 0,8-7 646,0-11 1,9-5-639,-2-6 1,10-1 0,2-2-1,-6-1 15,-6-2 1,-3-1 0,4-2-413,-3-4 0,6 0 1,1-2-1,-3-1 1,-8-2 413,8-5 0,-3-5 6,1-2 0,3-3 0,-2-5-298,-8-3 1,-2-5 0,-2-2 314,-1 0 0,0-3 0,-3-2-216,1-8 0,-3-3 1,-5 0 211,-12 5 0,-5 1 0,-3 0 68,3-8 0,-6 0-48,-10-7 1,-9 3-3,-5 17 0,-8 3 2,-5 5 1,-8 0 0,-1 4-19,2 6 0,-2 4 0,-2 1 269,-8 1 0,-3 2 0,1 3-570,-14 3 1,4 3-298,14 4 1,1 2 582,-5 6 0,6 1 0,13-1 0,-9 6 0</inkml:trace>
  <inkml:trace contextRef="#ctx0" brushRef="#br0" timeOffset="37238">12416 5282 22240,'15'-53'677,"-1"0"1,0 5 0,4 4-524,7 17 0,3 4-76,-1 4 1,1 2-62,19-7-6,-9 14 0,-17 18 23,2 22-18,-6 12-10,-6 7 2,-15-18 1,-4 1-15,-2-1 1,-4-1-399,-6 9 1,-1 1 406,-3 0 0,-1-2-3,1-2 0,1-2 11,3-5 0,2-1 198,-6 16-175,12-14 11,18-10-28,19-11-1602,10-10 0,5-3 1585,23-3-17,-5-2 0,4-3-341,-15 2 1,-1 0 228,13-4 0,1-1-419,-4 0 0,-2-1-46,-5 0 1,-1-2-1270,-1-5 1,-3-2 490,-15 9 0,-3-3 1372,5-12 0,-6 2 0,-11 10 0,1-10 0</inkml:trace>
  <inkml:trace contextRef="#ctx0" brushRef="#br0" timeOffset="37574">13186 4805 12758,'-61'-16'1703,"0"0"1,1 0 0,5 3 0,2 2 0,1 2-2057,7 4 0,2 1 0,-1 3 620,-1 2 0,0 4 0,4 0-130,3 0 1,0 3-347,-9 7 0,-6 4 1,5 2 280,1 8 1,2 4-38,4-2 1,-2 4 0,5 3-16,10-2 1,4 2-1,3 2-3,3 2 0,4 3 0,2-2-9,-2 9 0,8 2-8,12-3 0,8 3 0,4-5-14,9 0 0,10-3-31,-4-11 0,7 2 1,2-2-1,0-5-354,7-1 1,2-6 0,1-1 364,0-1 0,1-2 1,0-3-5,1-2 1,1-2 0,-1-2 22,-7-3 0,-2-2 0,4-1 22,4-2 0,4-2 0,1-1 0,-5-1 6,-3 1 0,-2-2 0,2-4 23,1-5 1,5-5-1,-3-1 1,-10-1-9,-7-1 0,-5-4 1,4-5 1,0-6 0,-9-1-156,-10-3 0,-9-5 165,-3-1 0,-4-5 1,-4 1-10,-2 6 0,-5 2 0,-2 0-258,-6-7 0,-3-1 0,-2 6 256,-5 0 0,-4 6 8,-12-1 1,-5 6-62,7 11 1,-2 5-97,-11-3 1,-2 5-1434,-5 5 0,2 4 1554,18 5 0,4 1 0,-23 3 0,44 2 0</inkml:trace>
  <inkml:trace contextRef="#ctx0" brushRef="#br0" timeOffset="37981">15197 5282 20811,'21'-50'1406,"0"0"0,0-2 0,-1 5-644,0 2-230,-1-1-179,-7 16-263,-7 15-51,-3 12-28,-7 17-22,-4 17 5,-6 24-36,6-21 0,0 2-25,2-6 0,1 2-513,-1 20 1,3 1-480,4-16 0,2 0-34,-2 8 0,3 0 1093,6-3 0,1-5 0,-2-11 0,5 10 0</inkml:trace>
  <inkml:trace contextRef="#ctx0" brushRef="#br0" timeOffset="38347">15522 5062 14215,'-10'-61'1873,"-1"0"1,-3 12-1,-2 0 1,-3 6-1361,-3 9 0,-4 3-823,-11-10 0,-6 5 517,4 17 0,-3 8-62,-1 4 1,-3 7-14,-14 19 0,2 7-102,17-8 1,1 6-898,0 10 0,0 6 1,5-1 877,6-3 0,4 4-4,1 4 0,-1 7 0,0 3 0,5-3-17,3 0 1,4-2 0,1 4-1,0 1 0,0 3 0,3 1 1,6-4-197,8 3 0,6-4 0,7-2 176,6-2 0,6-3 0,2-4 11,-3-9 1,2-4-1,5-1-16,9-2 0,6-1 0,3-3 0,-3-4 25,1-3 1,-2-6 0,4 0 17,1-1 1,3-1-1,2-2 1,-4-6 19,6-6 0,-3-6 0,-1-5 31,-2-4 1,-1-4 0,-3-4 3,-3-4 1,-2-4-1,-3-3 2,-2-2 1,-3-4-1,-3-2 4,-3-3 0,-3-3 1,-3 2-25,-5 9 0,-3 1 0,-3-2 136,0-15 0,-3-4 0,-7 6-521,-10 6 1,-6 2 363,-1 5 0,-3-1 1,-7 7-668,-24 2 1,-9 11 502,12 11 0,-4 4 0,-1 3-637,-6 2 0,-3 3 1,0 2 746,7 4 0,-1 2 1,0 1-1,6 0 1,-12-1-1,5 1 1,3 4-1,0 0 0</inkml:trace>
  <inkml:trace contextRef="#ctx0" brushRef="#br0" timeOffset="40198">8599 6575 17557,'-20'-44'1152,"-1"0"0,0 0 0,5 6-228,11 13-145,-1-2-135,4 8-582,0 10-45,2 5 11,-1 7 44,5 7 35,6 22-46,5 5-38,3 6 50,8 7 33,6-5-419,-9-16 0,3 0 366,4-1 0,5 0 6,19 3 0,3-3-45,-16-8 0,2-3-520,3-2 0,5-2 0,-2-2 520,10-4 0,1-3-5,-8 0 1,3-1-1,0-2-2,1-2 1,1-2 0,1-2 15,-9 0 1,3-2 0,-1-1 0,-3 0-8,8-4 1,-2 0 0,-1-2-8,-4 2 1,0-2-1,-3 0 19,12-8 0,-5-1-269,-15 5 0,-2-1 283,5-3 0,-1 0 70,-5 1 0,-4 1 0,4-4 112,-10 5-95,-21 17 498,-7 2-571,-9 7 1520,-25 10-1554,-9 4 490,-5 1-526,17-8 0,0-2 0,1 0 0,-2 0 8,-4 0 1,-4 1 0,1-1-645,-16 5 1,-1-1 650,11-4 1,-2 0 0,3-1-2,-1 0 0,1-2 3,-9 0 0,1-1-209,14-4 1,-1-1 205,-7 0 0,-1-1-1364,-5-5 1,3-1 1368,17 1 1,0-2 11,-18-12 0,3-3-94,7-4 91,5-2 0,0-3 42,-4-14-22,12 11 0,1-1-20,7 7 0,1 2 808,-15-21-811,13 18 334,12 15-373,0 3 3234,7 5-3229,2 8 400,2 1-366,0 10-5,1 3-12,2 4-28,5 3-223,10-1-9400,25 8 9657,-14-13 0,6 0 0,-27-16 0</inkml:trace>
  <inkml:trace contextRef="#ctx0" brushRef="#br0" timeOffset="54747">6229 7626 21887,'1'-46'903,"0"0"1,0 8 0,-1 9-848,-1 20 28,-2 20-23,-2 4 26,-5 15 0,-2 5-42,-3 10-230,-4 5 0,-2 5 207,0-5 1,1 0-454,0-2 1,2 1 438,-1 1 1,3-4-4,4 6 18,11-24 319,16-14-90,9-23-79,19-15-106,-17 3 1,0-3 83,3-6 1,1-1-79,0-1 0,-2 0-3,-1 0 0,-3 1-6,-3 5 1,-2 2 914,8-11-923,-12 17-45,-8 13-5,-5 10 5,-1 28-11,0 7-6,-1-8 1,0 2-18,0-1 1,-1 0-37,0 2 0,0 0-19,3 19-250,5-16 1,4-1-674,16 10 320,-6-15 1,4-4-1583,29 1-1881,6-20 341,-12-15 3803,-16-9 0,-3-1 0,-8 3 0,8-10 0</inkml:trace>
  <inkml:trace contextRef="#ctx0" brushRef="#br0" timeOffset="55104">6871 7583 12976,'-30'-47'981,"0"0"1,-1 0 0,1 0 0,0 5 0,-2 0-1,0 5 1,1 8-764,-11 6 1,-3 10-833,-7 5 0,-7 6 0,2 4 825,12 4 0,2 4 0,-3 1-99,-2 0 0,-4 1 0,1 3 0,2 2-36,-8 10 1,3 4 0,2 3-49,13-6 0,0 2 0,2 2 0,1 2-20,1 2 0,1 3 1,2 1-1,1 1-503,1 3 1,1 2 0,3 0-1,1-2 491,-2 6 1,3-2-1,4 4-9,5 0 1,2 5-1,4 0 1,3-7 232,2 3 0,8-1-240,7-3 1,5 5-1,4 0 1,5-10-22,3-11 0,5-7 0,6-2-35,10 3 0,7 0 1,3-3-1,-5-4-333,-4-5 1,-2-4-1,4-5 371,4-3 0,5-3 1,1-3-1,-5-3 21,-2-4 0,-4-4 1,2-2 27,-4 1 0,1-2 0,0-3 1,-1 0 14,-2-2 1,-1-2-1,-2-2 1,0 0 2,-3-2 1,0-1-1,-2-1 1,-1-2 31,9-10 1,-3-3-1,-3-1 2,-5-1 0,-2-1 1,-4-2-10,-4 0 0,-4-1 0,-3 0-4,-5 0 1,-3 1 0,-2 1-23,-1-9 0,-6 2 36,-7-4 0,-9 3 618,-12 12 1,-8 4-678,-3 1 1,-3 5-17,-2 5 0,-4 7-250,-16 11 1,-1 11-628,20 5 0,1 3-4028,-16 3 1,3 3 3956,-1 9 0,24-4 0,25-14 1</inkml:trace>
  <inkml:trace contextRef="#ctx0" brushRef="#br0" timeOffset="55831">8249 7875 20162,'-35'-48'864,"1"-1"1,0 2-1,9 8-544,18 17-197,7-5-84,17 0-28,16 6-25,-3 12 0,2 4 9,14 1-4,-12 7 1,0 4 13,4 15-55,5 12-23,-12 5 34,-14 2 28,-10 1 39,-13-1 0,0-14 22,-9 1 62,6-17 286,-5-1-40,4-6 23,-1-5-185,5-1 146,0-5 10,4 1-296,0 1-5,3 1-34,3 4 28,11 0-23,12 6-10,16 6-18,11 12-22,-18-5 0,0 1-17,13 9-11,-19-8 0,-4 1-62,-8 7 40,-10 7-1,-41 6-70,1-22 1,-6-2-104,-5-1 0,-2-2-415,-5-3 0,1-4-218,10-6 0,3-4-3865,1-8 0,3-5 4750,-8-11 0,13-1 0,21 14 0</inkml:trace>
  <inkml:trace contextRef="#ctx0" brushRef="#br0" timeOffset="56205">8473 7363 21870,'-57'4'369,"0"0"1,0 1 0,5 0 0,2 2 0,3 9-309,-3 19 1,4 10-1,3 2-1071,7-5 0,3 1 0,1 3 1001,4-4 1,0 2 0,2 2-1,3-1-10,1 8 1,3 0-1,4 0-2,3-4 1,4 1 0,4-2-8,6-4 0,3-2 0,8-1-49,11 1 1,8-2-1,3-4-839,3-6 1,2-4-1,2-2 860,1-1 0,2-1 0,2-5-84,5-4 0,3-5 0,0-2-10,2-4 1,1-4 0,0-1 128,0-2 0,1-2 1,-1-1-35,-3 0 1,-1-1 0,-3-4 118,-5-4 0,-2-3 0,-3-2 20,5-8 0,-1-5 95,-5-2 0,0-4 0,-4 0-115,1-1 1,-5-4 43,-7-9 0,-2-8 1,-7 6 161,-6 16 1,-6-1-195,-5-18 1,-4-8 0,-4 9-33,0 19 1,-7 3 33,-13-10 1,-10-3-1,2 10-56,6 15 1,-3 7-68,-17-3 0,-9 2 1,4 6-323,5 10 0,0 6-678,4-1 1,-3 2 0,5 2 1044,-1 5 0,6 1 0,-8 5 0,25-7 0</inkml:trace>
  <inkml:trace contextRef="#ctx0" brushRef="#br0" timeOffset="57048">10943 7470 15479,'3'-5'5864,"-1"1"-3477,-2 4-2135,1-34-163,-6 27 186,-18-15-230,8 30 44,-20 12-10,14-4 5,-9 4-40,5-2 113,-27 8-90,23-14 48,-6-1 0,1-1-25,4-4 291,-22 0-247,36-6 191,-5 0-174,18-1-134,1 0-84,2 1 50,4 16 34,-1 3 22,3 19-39,-3 3 11,-4 5-11,-4 3 0,-2-2 12,-3-6-1,2-8 28,2-10 56,4-10 202,1-7 369,1-6-352,0-9-241,0-3-17,3-10-23,4-1-27,11 0 11,11 0-12,14 4-5,12 6 17,-6 7-28,-10 9 0,0 4-28,13 12 19,-16-3 0,-2 4-36,7 22 0,-17 6-50,-21 0-23,-23 1-547,-22-4 508,-1-11-300,5-12 1,-3-3-799,-15 1-78,16-7 0,-1-4-7663,-16-10 9007,15-8 0,17-1 0,15 2 0</inkml:trace>
  <inkml:trace contextRef="#ctx0" brushRef="#br0" timeOffset="57454">10681 7270 15115,'1'-7'6240,"0"1"-5153,-1 6-527,-29-61-95,-6 52-244,1-14 0,-3 5-701,-1 33 1,-1 13 585,-6 5 0,1 6-89,12-7 0,0 3 0,2 2-4,-2 6 0,2 2 0,2 3-923,-1 4 0,3 2 1,2-1 909,4-9 0,3-1 0,2 3-3,4 0 0,2 3 0,2 1 0,4-4-356,7 15 0,7-2 320,0-4 0,4 2 0,5-6-1,6-12 1,5-5 0,5-3-22,3-5 1,5-2 0,3-2 0,-4-3-352,1 1 0,-2-4 0,5-1 347,4-2 1,6-2 0,-1-2 0,-6-3 10,3-1 1,-1-6 61,-4-4 1,6-3-1,1-2 1,-5-3 62,-3-2 0,-4-3 0,2-3-172,2-1 0,3-3 0,-1-1 0,-4-3 196,4-8 0,-5-3 1,-2-3-20,-1-2 1,-3-4-1,-4-2-24,-2-3 0,-4-2 1,-4-1-10,-3-1 0,-5-2 0,-4 1 13,-3 1 0,-3 0 0,-6 1 411,-4 4 0,-4 2 0,-6 3-402,-2 5 1,-6 2 0,-4 5-14,-5 4 0,-5 3 1,-2 5-108,-6 2 0,-2 5 0,-2 3 66,-2 3 0,-3 2 1,1 4-46,-1 2 0,0 2 1,2 2-40,-8 1 0,0 3-613,13 4 1,-2 2 0,5 3 783,5 6 1,2 0 0,-2-4-1,4 0 1,4 10 0</inkml:trace>
  <inkml:trace contextRef="#ctx0" brushRef="#br0" timeOffset="58464">12928 7737 24743,'5'-45'254,"1"-1"0,-3 9 1,3 6-233,8 11 28,6 8 12,6 2-34,12 3-17,3 6-44,4 20 21,-13 6 12,-6 6 6,-14 11-12,-11-3-16,-10 15 39,-6-17 0,-5-1-6,-3-4 0,-2-2-216,-1 0 1,-3-1 212,-3-4 1,-1-3 36,-21 8-17,22-14 0,0 0 56,-21 5 11,14-6-84,20-9 34,9-1 56,17-2 39,8 1-34,17 0-1692,1-2 0,2-1 1597,19-1-23,-7 0 1,2-2-144,-10 0 0,-1-1 118,12-2 1,1 0-65,0-1 1,1-2-158,8-3 1,-2-1 122,-19 3 0,0-1-249,11-5 1,-4-4-669,3-13 355,-18-1 0,-2-3 310,5-17-544,-15-4 0,-6-1 903,-6 1 70,-3 2 0,-4-1 1013,-6 21 0,-3 2-873,-4-8 0,-5 1 154,-6 5 0,-7 3-20,-19-3 1,-6 6-96,0 7 1,-1 3-402,-2 0 0,-2 4 323,17 9 1,-2 2 0,2 2 274,-14 1 0,-1 4-332,11 1 0,-2 1 0,-1 4-23,-7 6 1,-1 5-1,5 0-63,-3 2 0,3 5-8,7 2 1,0 5 0,7 2-10,7 8 0,6 4 7,5-7 1,2 3 0,3 1-2,3 2 0,4 1 0,6 2-34,8 9 0,8 2 0,4-3-17,2-8 1,4-1 0,5-2-220,1-7 0,5-1 1,1-1-1,0-5 269,2-2 1,1-4 0,4-3-19,13 4 0,5-3 1,-1-3 1,-7-6 0,0-4 0,3 0 8,3-3 0,5-1 1,-1-1-1,-4-2 22,-2 0 0,-5-2 0,3-4 28,3-5 1,3-4 0,-1-2 0,-10-1 5,-7-2 1,-3-5 38,6-3 1,3-5-1,-7-3 68,-2-18 0,-9-4-99,-8 15 1,-2-1 0,-3-2 50,7-17 0,-7-4-28,-12 10 0,-5-2 0,-1 6-25,-2 10 0,-3 0 6,-2-5 1,-4-4 0,-4 7-7,-7 8 0,-6 5-54,-9-6 1,-4 3-98,-4 7 0,-3 4-955,-12 4 0,1 4-1065,20 4 1,0 2 2128,-8 1 0,6 3 0,20 1 0,2 0 0</inkml:trace>
  <inkml:trace contextRef="#ctx0" brushRef="#br0" timeOffset="58871">15558 7765 17792,'0'-7'3123,"-1"-24"0,2-8-2076,4-5-1348,-2-2 1,1 0 669,3 8 833,0 9-1023,-5 20 98,-1 5-260,-2 20 0,-2 18-39,-4 19-51,2-20 0,0 0 641,-4 25-1467,3-12 0,3 1-1515,4-14 0,2 0 2264,4 18 0,1-3 0,2-4 0,5-9 1</inkml:trace>
  <inkml:trace contextRef="#ctx0" brushRef="#br0" timeOffset="59238">15880 7397 19590,'-20'-44'889,"-1"-1"1,1 1-1,-1 4 1,-2 1-1,-3 7-581,-10 4 0,-5 8-2266,-6 4 0,-2 6 2106,-5 6 0,-2 6-44,-4 8 0,1 5-74,11-2 1,1 7 8,0 10 0,-1 8 1,4 1-119,14-7 1,3 2-1,-1 2 76,0 2 0,-1 4 1,1 1-1,5-1-3,2 9 1,5 1-1,5 0 2,4-1 1,4 0-1,8 0-357,12 6 0,8-1 0,2-4 355,5 3 1,5-4 3,-4-15 0,5-1 0,4-4-381,12-3 0,6-5 0,-1-3 364,-5-2 0,0-3 1,4-1 5,0 1 1,5-1-1,1 0 1,-3-5-1,-10-3 0,0-4 1,-2-1-1,-3-1 5,4 0 1,-2-3 0,0-3 25,12-10 1,2-5 0,-9-1 9,-12 2 0,-3-4-59,-3-3 1,4-6-1,-2-3 1,-8 1 66,-1-15 1,-8-4-17,-2 2 1,0-4 0,-6 3 233,-5-3 1,-12 0-255,-12 15 0,-8-4 0,-3 2 0,2 7 382,-5-1 0,-5 5-567,-3 1 0,-8-2 1,-2 2-1,5 8-250,-5 6 0,-2 6 435,4 1 0,-7 1 0,0 0 0,10 3 0,7 0 0,2 2 0,-19-1 0,1 0 0</inkml:trace>
  <inkml:trace contextRef="#ctx0" brushRef="#br0" timeOffset="60914">11178 8777 16946,'-2'-43'1187,"1"1"0,-1-1 1,0-9-1,0 6 287,-1 11-1071,2 23-296,-1 0 37,11 39 29,7 8-114,-1-2 0,3 2-394,2 1 1,3-1 401,5 1 0,3-1 6,5-1 0,6-2 3,1-9 1,4-2 0,-2-2-528,6 1 1,2-3 485,3-3 1,7-3-1,-3-2-663,-12-4 0,-1-3 0,2-1 649,-3 0 0,2-1 0,1-1 0,-1-1 0,1 0 0,0-2 0,0 0 0,0-2 7,14-3 0,1-2 0,-4 0-13,-12 2 0,-3-1 0,2-1 80,10-6 1,1-3-1,-5 1 39,-6-2 1,-3-1-46,-5 2 1,2-1 0,-6 0 9,-3-3 0,-6 1 214,9-14 579,-16 16-696,-13 11 666,-16 10-850,-14 9-1,-20 8-17,15-4 1,-2 2 903,-4 2 1,-1 1-899,-2 1 0,0-1-6,8-3 1,-2 0-18,-20 7 1,-3-1 11,11-6 0,-2-2-343,2 1 0,-3 0 1,0-1 349,3-2 0,1-2 0,-1 1 0,-1-1 1,0-1-1,-1 0 6,0 0 0,0-1 0,1 0 1,1-1 1,0-1 0,1-1-1,-18 1 0,2-2 2,6-1 1,2-3-6,5-3 0,2-3-67,4-2 1,2-3 66,2-4 0,2-4 5,0-1 1,2-2-12,-15-18 20,17 8 0,4-1-2782,-2-11 2779,-3-7 348,17 21-359,10 21 700,-1 2-756,5 17 148,-1 14-59,1 20-27,1 15-3,0-24 0,2 0 2,2 0 1,3-1-6,5-1 0,3-1 0,6-2 0,8-3 0,23 1 0,6-5 1242,-16-7 1,3-3-1249,7-3 1,6-2-1,-6-3 0,-8-3 1,1-2 14,0-2 1,6-2 0,2-1 0,-5-1-762,0-2 0,-4 0 1,3-2 756,1 0 1,3-2 0,1 0-1,-4 0-2,4-4 1,-2 0 0,-2 0-10,-2 0 1,-1 0 0,-2 1-9,16-7 0,-3 0-26,-10 3 1,-3 1-262,-9 3 0,-4 0-920,11-10-4655,-21 5 5876,-11 5 0,-9 8 0,-1 3 0</inkml:trace>
  <inkml:trace contextRef="#ctx0" brushRef="#br0" timeOffset="64414">5864 9797 16768,'0'-4'4307,"0"1"-1663,0 3-1961,-7-67-398,5 46 34,-2-17 1,0 4-191,2 29-78,-2 14 33,-6 22-34,-13 27-33,-1 0-596,-2-4 0,-1 2 579,10-17 0,0 0 0,-6 14 0,3 0-87,10-17 1,3-3 58,10 16 68,14-20 32,18-18-10,17-22-20,-21-1 0,1-4-596,4-4 0,-1-3 585,-6 5 0,-1-2 86,9-10 1,-2-1 902,5-8-905,-14 13 0,-2 1 197,-3-1-200,-11 14-107,-7 9 12,-12 21 61,-8 10-33,-12 20-1024,13-20 1,0 0 964,0 2 0,1 0-39,2 1 0,3 1-78,-4 30-301,13-5-184,15-8-342,16-14-436,14-15-309,10-22 683,-23-7 1,0-4-205,1-5 0,-2-5 113,1-5 1,-3-3 841,-1-4 0,-4-3 344,-3-4 1,-3-3 170,-4-4 1,-3-2 173,-3 0 1,-3-2 113,-4 0 1,-4 1-267,-4 0 1,-4 2 277,-7 0 1,-4 2-29,-5 1 0,-4 3-53,-5 3 0,-4 4-48,-3 5 1,-3 4-66,-3 7 1,-3 7-73,-4 6 0,-2 7 240,17 5 1,0 4-1,-1 3-436,-3 5 0,0 3 0,0 4-21,-3 5 1,0 4 0,1 2-46,11-4 0,1 1 0,0 3 1,0 3-26,4 1 0,-1 4 0,2 1 1,0 1-1,3-4-3,-7 11 1,4-3 0,1 5-5,3 2 0,1 5 0,2 0 0,8-5-7,6-4 1,6-4-1,3 1-2,2 9 1,3 2 0,7-3-10,6-6 0,6-2 1,6-4-14,6-5 0,7-3 1,3-6-12,8-2 0,4-6 0,2-3-13,-9-7 0,1-2 1,1-3-1,0-2-522,4-2 1,1-3 0,0-2-1,0-1 486,1-2 0,1-2 0,0-2 1,-1-2 38,-1-2 0,0-2 0,0-2 0,-2-1 63,-1 0 0,-2-3 1,0 0-1,-2-2 45,-3-1 0,-1 0 0,-2-2 0,-1-1 57,7-8 0,-2-2 0,-4-1-177,-5 0 1,-4-1 0,-4-2 134,-5 2 1,-3-2 0,-5-1 54,3-19 0,-7 0-53,-7 3 0,-8 2-23,-9 7 1,-7 3-18,-7 8 1,-8 5-23,-9 8 0,-4 5-22,8 7 0,-3 3-510,-22 4 0,-1 5 535,20 4 0,3 1 0,-2-2 0,4 1 0,-2 5 0</inkml:trace>
  <inkml:trace contextRef="#ctx0" brushRef="#br0" timeOffset="65138">8056 9818 13525,'-4'-5'6228,"1"2"-3966,3 3-1712,-59-50 296,39 29-614,-14-9 0,7-2 4,29 10-96,17-3-3420,31 0 3302,-8 9-163,-7 9 1,1 4 145,12 14-16,12 10-6,-9 16-11,-13 8-5,-18 7 21,-24-18 1,-6 0 17,-3-5 0,-4-1-127,-2 1 1,-3-3 139,-5-3 1,1-4 3040,-5 2-2928,-4-3 0,-1-3 92,-4-5-68,-14 4 630,25-18-478,15-4-106,3-5-113,7-5 336,11 0-392,9 0 104,14 5-114,10 6-12,9 8-6,5 12-13,-18 3 0,-1 2-4,12 10 4,-16-5 0,-3 2-32,-3 11 12,-4 9-5,-29 7 16,-15-13-28,-24 1-39,7-20-213,-15-5-392,13-10-2095,-14-14 919,22-2 1865,0-28 0,26 25 0,0-11 0</inkml:trace>
  <inkml:trace contextRef="#ctx0" brushRef="#br0" timeOffset="65531">8208 9481 15726,'-7'-44'1200,"1"0"1,4 7 0,-8 8-137,-47 28-767,26 10 0,-1 4-157,-5-1 0,-4 4 50,-1 9 1,-3 7-1,2 0-1014,8-3 0,2 0 1,0 1 845,-7 5 1,-1 1-1,1 4-4,5 2 0,0 3 1,3 2-1,3-1-20,2 0 0,4 0 0,1 3-5,-1 1 0,0 4 0,1 0 0,6-1-12,4 5 1,7-2-1,5-1-17,7-2 1,6-2 0,3-3-13,5 8 1,10-5-150,4-15 0,8-3 0,5-6 41,-4-9 1,4-6 0,2-1 0,1-1 97,0 0 1,2-1-1,-1-1 1,1-1 37,0-2 0,0 0 1,0-3-1,-1-4 6,3-6 0,1-4 0,-3-2 0,-6 0 44,2-3 1,-1-4 47,4-4 1,4-5 0,-6-3 167,-14-1 1,-5-2 0,-1-2-130,2-1 1,-2-2 0,-1-1-70,-2 2 1,-2-1-1,-2-3 56,-3-11 1,-3-3 0,-4 3-13,-3-5 1,-2 2-244,-1 11 1,1-1-1,-5 1 266,-5-13 0,-9 4 58,-11 6 1,-6 2-82,-4 2 1,-4 1-73,4 14 1,-3 2-1,-1 5 382,-14 0 1,0 7-507,10 4 1,-1 5-1687,-19 7 0,2 6 1559,24 2 1,3 0 0,-8 0 0,5 0 0,8 4 0</inkml:trace>
  <inkml:trace contextRef="#ctx0" brushRef="#br0" timeOffset="68381">10651 9892 12096,'5'-9'6682,"-1"2"-4973,-4 7-186,0 0-677,1-17-571,-1 13-147,0-13-83,0 17 78,0 0 107,0 4 100,-6 6-195,-8 5-29,-15 6-55,0-5 122,-30 3 12,20-12 73,-14-4-1,26-16-78,12-11-44,13-14-23,15-9-61,3 8 13,5 11 1,4 2 2,14-2-51,-11 10 1,1 2-5,15 3-29,-4 14 6,-11 6 16,9 30-27,-19 3 8,-5-8 0,-5 4-169,-9-1 1,-7 1 159,-4 6 1,-7 0 2,-8 4 1,-6 0 0,6-12 1,-2 0-1,-1-1-529,-2 2 1,-1 0 0,-1 0 543,0-2 0,0-1 1,0-1 51,-3-2 1,-1-2-1,3-4 2,2 0 1,1-7 11,-25-6 16,45-34-22,10-11-45,16-4-11,2 10 281,25-1-292,-10 19 0,2 2-9,3 0 1,3 2 453,9 1 1,1 2-514,-6 3 1,0 3-99,0 1 1,-2 1 38,-9-1 1,1 2-1097,13 3 1,-1 0-1803,17 2-1344,-19-4 0,-1-1 4145,10-1 0,-23-3 0,-15-1 1</inkml:trace>
  <inkml:trace contextRef="#ctx0" brushRef="#br0" timeOffset="68755">11165 9518 8638,'-44'-25'1218,"1"0"0,-1 0 1,0 0-1,-11-1 0,0 3 1,-3 4-1032,8 8 1,-3 2-1,0 4 1,1 2-352,3 4 1,1 3 0,1 2 0,-1 2 325,0 1 1,0 3 0,1 1 0,1 2-71,1 2 0,1 3 1,0 1-1,3 3-16,-12 10 1,2 4 0,3 3-18,2 3 1,4 3 0,3 2 14,3 3 0,3 2 1,4 1-57,5 0 1,4 1 0,6 0 5,6-1 0,5 0 1,7-1-5,7-3 1,6-1-1,6-3-35,7-1 0,6-3 0,4-3-37,5-1 0,6-4 0,2-3 3,-10-9 0,3-2 0,0-2 0,-1-1 6,5 0 0,-2-1 0,6-4-36,5-3 1,6-3 0,0-2-1,-4-3-226,0-4 1,-3-2 0,3-2 291,-11 1 1,2 0 0,2-1 0,-2-2-1,-2-2 31,0-2 0,-2-3 1,-1-2-1,-1-1-19,11-6 0,-1-4 1,-4-1 95,-6-3 0,-2-1 0,-4 0-28,6-6 1,-8-5 10,-14-1 0,-5-5 1,-5 2 258,-5-5 0,-7 0-322,-1 3 0,-4-3 0,-3 4 24,-12-10 0,-6 6-17,3 13 1,-5 3-14,-4 8 0,-5 2 1,0 4 155,-4 3 1,-2 5-497,-18-7 1,-1 5-1127,13 12 1,3 4 1448,7 2 1,3 2 0,-6 3-1,21-1 1</inkml:trace>
  <inkml:trace contextRef="#ctx0" brushRef="#br0" timeOffset="69548">13362 9757 24424,'0'-36'224,"0"0"0,-8-21-117,-23 58 27,-8 4 0,-7 3-22,-3 3-5,-2 1-4162,-6-2 4133,19-5 950,-4-1-849,26-5 0,1 0-78,8 0-56,4 0-17,3 1 3409,1 16-3437,2 3-23,1 20 23,1 1 6,-1-6 11,1 22 11,-3-19-17,0 7 50,-2-4-16,-2-20 6,0 4 49,-1-16 113,2-5 45,1-5-101,0-3-51,5-9-67,-1 0 34,21-19-67,-8 17 10,28-14-21,-6 14-1,13 3 23,1 5-11,-2 13 5,-3 10-22,-4 13-6,-7 12-28,-11 5-145,-22 16 66,-11-18-41,-10-11 0,-7-3-371,0-8 0,-3-2 208,-7 4 1,-5-1-558,-9 0 0,-1-5-356,8-5 0,2-3 118,1-1 1,2-5 324,-15-16 0,34 8 0,-2-8 1</inkml:trace>
  <inkml:trace contextRef="#ctx0" brushRef="#br0" timeOffset="69922">13140 9421 17445,'-1'-5'1851,"-29"-9"0,-13 2-1111,-11 16-432,12-3 0,-7 1 0,5 6-1099,0 14 1,3 8 894,8-5 1,-1 3 0,3 3-7,-10 16 0,4 5-52,11-14 1,1 2 0,2-1-19,-6 10 0,3 2 5,7-7 1,1 2 0,3 2-14,4 4 1,3 1-1,2 0-1035,2 1 1,2 0-1,2-1 1011,1-1 0,0-1 1,8-4-9,7-6 1,5-3 0,4-5 21,15 2 0,6-5-53,-5-7 0,4-1 0,2-2-30,4-4 0,2-3 0,3-4 1,-4-4 1,3-3 0,0-2 0,-4 0 65,0-1 0,-4-1 1,3-3 19,-1-4 0,4-1 0,-2-3 0,-8 0 31,0-3 0,-3-4 158,7-8 0,5-6 1,-6-3 44,-13 0 0,-4-2 1,1-3-134,5-4 1,1-3 0,-4-2-51,-5-2 1,-5-2 0,-2 3-33,-2-1 1,-3 1 13,-1-10 1,-3 2-12,-8 15 1,-3 2-73,2 1 0,-7 0 9,-13 5 1,-7-1 0,-2 6-238,-6 7 1,-4 3-137,-11-12 0,-5 5-3605,-4 18 1,1 8 4004,15 3 0,1 2 0,4-2 0,3 1 0,-7 3 0</inkml:trace>
  <inkml:trace contextRef="#ctx0" brushRef="#br0" timeOffset="72737">15603 9617 25797,'-19'42'397,"0"8"-419,8-14 0,1 3-574,0 0 0,0 1 234,1 0 1,0 0-628,1-2 1,2 0-1970,2-3 1,1-2 2040,2 17 0,2-22 1,2-15-1</inkml:trace>
  <inkml:trace contextRef="#ctx0" brushRef="#br0" timeOffset="73104">15832 9478 19104,'-36'-32'738,"0"0"0,0-1 1,0 1-1,-12-5 0,-1 2 1,3 11-999,1 15 0,-1 9 491,-3 7 1,-3 6-1,5 1-794,8 0 1,1 4 620,-8 6 0,-3 6 0,4 3 3,3 9 1,5 7-46,10-10 1,0 5 0,0 1 0,3 0-30,-2 10 0,2 1 0,4 4-33,6-13 0,2 5 0,2 0 0,2 0 0,4-3-385,3 13 0,6-3 0,6 0 208,0-10 1,5 1-1,2-2 1,2-6-114,14 11 0,9-8-282,-1-16 0,5-3 0,0-6-32,-4-8 0,1-4 1,1-1 450,-2 2 1,1-1 0,3-4 297,3-8 1,4-3 0,0-4 0,-7 2 236,6-3 0,-1-5 285,0-4 1,7-7-1,0-2 1,-8-1-215,-9 2 0,-7-2 1,2-3-791,1-1 0,3-3 0,-2-1 1,-4 1 449,-5 2 0,-4 2 0,-1-5 25,-2-2 1,-1-5-1,-2 0 1,-3 5-51,0-3 0,-4-1 25,-2-15 0,-1-8 1,-7 10-49,-5 21 1,-7 3-35,-11-10 0,-8-2 0,0 7 15,3 16 0,-5 3-413,-15-3 1,-10-1 0,6 6-266,13 8 1,-1 3 479,-11 0 0,-7 0 0,11 3 0,3 1 1,-18 3-1</inkml:trace>
  <inkml:trace contextRef="#ctx0" brushRef="#br0" timeOffset="74123">13320 10932 22151,'15'-6'851,"6"12"-650,17 29 3,7-4 1,4 1-152,-16-12 1,1 0-620,19 8 0,4-4 630,-3-9 1,3-5-762,-13-2 1,2-1 0,3 0 705,-4-1 1,3 0 0,1 0 0,0-1-6,2-1 0,1 0 1,1-1-1,-1-1-567,0 0 1,0-1 0,0-1 0,-1-1 573,-1-1 0,-1-1 0,0-1 1,-1 0 8,10-3 1,-1-1-1,-2-2-136,-6 0 0,-3-1 0,-1-1 152,10-5 1,-6 0-12,-15 4 0,-3 0 728,16-13-523,-32 14 1493,-7-3-1729,-13 12 3082,-18 0-3065,2 6-14,-9 3 0,-4 2 0,3 0 1,-1 1 29,-17 6 1,-4 0-40,0 0 1,-2 0-486,14-4 1,-2 0 0,0 0 485,-5 1 0,-2 0 0,0 0-2,-4 1 0,0-1 0,-1 1 13,-1-1 0,-2 0 0,1 0 5,1-2 1,0 0-1,0-1 4,5-2 1,0-2-1,1 0 2,6-3 1,1-1-1,3-1-3,-4-1 1,3-3-196,-3-10 1,4-4 231,-3-19-31,14 8 0,2-2 0,10 0 0,3 0-60,3 1 0,1 0 74,-1-26 699,6 13-687,6 10 1502,3 13-1536,-1 10 525,0 5-548,-3 9 210,2 9-171,4 14 7,4 17 15,9 12 1,-6-25 0,2 0-603,6 1 1,4-1 613,7-1 0,4-2 8,9-2 1,4-4-1,9-1 0,4-6-36,-17-6 0,3-3 0,0-2-919,4-2 0,0-2 0,2-3 922,2-2 1,1-3 0,1-1-12,2-3 1,0-2-1,0-2-385,-14 4 1,0-2 0,-1 0 0,1-1 386,12-6 1,0 0-1,-2-1-273,-4 1 1,-2 0 0,-2-1 259,-6 2 1,-2 0-1,-2 0 224,8-5 0,-4 0-278,-11 5 1,-3 1-852,6-5 896,-18 9 0,-10 10 0,-6 3 0</inkml:trace>
  <inkml:trace contextRef="#ctx0" brushRef="#br0" timeOffset="77422">5556 12147 20806,'2'-45'1075,"0"1"1,0 1-1,-2 18-744,-2 29-247,-2 7 117,-5 27-66,-1 14-91,3-15 1,1 2-12,0 2 1,1 2 0,1 8 0,1-1-12,1-11 0,1-1-19,2 2 0,2-4 31,6 3 50,3-18 185,5-14 157,9-29-102,3-9-136,-10 5 0,-1-2-26,6-14 96,5-11-40,-8 13-44,11-9-146,-11 19-28,1 12 0,-13 18 5,-2 11 1,0 19-4,-4 0 1,-1 4-11,0 2 0,0 3-978,-1 12 1,-2 0 929,1-15 0,0-1-190,-1 10 0,1 1-419,3-10 0,3 0-1537,5 12 1,2-1-1104,10 10 3305,12-8 0,-24-42 0,0-2 0</inkml:trace>
  <inkml:trace contextRef="#ctx0" brushRef="#br0" timeOffset="77779">6259 12056 15648,'-24'-57'1519,"0"0"0,-1 12 0,-2 0 0,-3 8-1121,-5 9 0,-1 5-927,-7-6 0,-3 4 831,-9 16 1,-3 11-98,12 8 0,-1 5 1,0 3-130,-3 1 1,0 2 0,-1 4-547,7 0 0,-2 4 0,1 2 1,4 2 491,4 0 0,2 1 1,1 2-1,2 1-424,1 3 0,0 2 0,3 1 0,1-2 406,-3 4 0,3 0 0,4 4-16,4 0 1,2 6 0,3 0 0,5-5-283,6-4 1,5-2 0,2 1 259,2 16 1,4 2 0,9-6-14,6-17 0,8-5 1,2-4-35,7-4 1,4-3 0,-1-5-2,13 3 1,4-7-119,-14-9 0,5-3 0,2-2 0,-5-3 4,2-3 0,-4-4 0,4-1 130,2-1 0,3 0 0,0-3 0,-2-3 64,-8-1 1,-2-3 0,-2-1 0,-1 0 16,4-3 0,-2 0 0,-1-2 29,6-9 1,-1-2 0,-6 1 5,-5 6 1,-4-5-120,-6-3 0,1-9 0,-2-1 1,-5 3 107,-1-12 0,-5 0-39,1 5 0,1-3 0,-8 3-3,-11-6 0,-10 5 367,-1 16 0,-8 3-597,-17-9 1,-7 6-751,2 13 0,-3 6 1173,-17 2 0,4 7 1,0 7-1,9 4 1</inkml:trace>
  <inkml:trace contextRef="#ctx0" brushRef="#br0" timeOffset="78462">8065 12350 16392,'0'-7'2876,"7"-23"1,4-6-2043,7-4-1072,-2-4 0,2 0 423,4 6 185,9 0-292,-16 23 339,14-6-339,-3 18 115,5 8-159,8 14-23,-11 4-22,-6 2 0,1 5-3,-5-1 0,0 2-213,0-2 0,-2 2 227,-2 5 0,-5-2 0,-8 11 409,-12 8-297,-12-7 95,-14-9-67,5-14 33,0-8 634,-3-12-627,17-4 200,-8-10 153,23 3-404,4-8 39,9 8-140,9-2-11,1 7-11,24 6-6,-17 3-9,7 6 1,2 4-3,9 12-507,-13-6 0,-1 1 518,4 10 6,-11 19-40,-27-14 0,-17 18-28,-8-28 1,-5-4-12,-19 8-271,9-13 0,-3-4 106,13-9 0,0-4 64,1 2 0,0-3-930,-9-9 1,4-5-3148,1-19 4251,13 0 0,5-1 0,6-1 0,10-3 0</inkml:trace>
  <inkml:trace contextRef="#ctx0" brushRef="#br0" timeOffset="78839">8456 11913 18898,'-13'-52'1181,"-1"0"1,-1 6 0,-6 13-723,-36 28-235,5 13 59,3 13 0,-1 9-1615,9 2 0,0 5 1365,2 0 1,-3 4 0,3 2-494,4 3 1,2 1 0,3 3 464,0 4 1,2 2 0,4-1-6,4-10 0,2-1 0,3 4-107,5 1 0,3 5 0,3-1 1,3-4 51,4-2 1,5-4 0,2 3-30,-1 0 0,3 2 0,2 0 0,4-6-41,9 2 0,5-6 0,3-3 50,3-4 1,4-3-1,2-4-569,5-4 1,2-4 0,-1-3 615,-9-3 0,-1-2 0,4-4-7,3-3 0,4-4 0,0-3 0,-4-1 35,-1-4 0,-4-3 1,3-2 53,1-1 1,2-2 0,-1-2-1,-4-3 58,2-8 0,-5-4 0,-3 0-31,5-9 1,-5-5 52,-12-4 0,-5-7 1,-4 2-72,-7 14 1,-4 2-1,-1-3-31,0-1 0,-1-3 1,-1 0-1,-3 1 182,-6-12 1,-5 2 0,-2 3-146,-1 10 0,-2 3 0,-2 1-24,-7-16 0,-7 5 33,-7 14 1,-4 8 217,5 11 0,-2 4-327,-10-1 0,-1 4-112,2 6 1,1 6-332,3 5 1,3 6-1653,3 4 1,4 3 2125,6 1 0,4 1 0,-5 8 0,15-11 0</inkml:trace>
  <inkml:trace contextRef="#ctx0" brushRef="#br0" timeOffset="79922">10997 12266 14857,'-4'0'7041,"0"0"-3456,4 0-3406,-4-14 6,2 11 39,-4-12-28,2 17-89,-7 0-68,-13 2-28,-2-1 90,-38 2 109,30-8 0,-1-3-81,-26-8-40,7-19-50,45 5 23,7-9-12,12 10-22,6-4-11,11 9 6,8 5-23,5 9-12,6 14-4,1 16-1,-8 5 0,-17-3 0,-2 4 0,-5 5 1,-5 1 7,1 2 1,-5 1-307,-8 8 1,-8-1 305,-9-4 1,-6-2-691,-9 5 1,-5-1 677,10-13 1,-2 1 0,0-1 12,-1 0 1,-1-1-1,0-1-370,-12 8 1,0-4 374,9-8 1,2-6 63,-14-4 12,21-26 453,15-16-476,13-13-5,16-4-11,16 5-18,16 9 806,9 13-828,-27 13 1,2 3-32,0 4 1,1 2-15,1 2 1,0 2-48,4 3 0,-2 1-103,23 6-401,-12-3 0,0 0-233,-14-6 0,-1-1-515,13 3 0,1-2-1988,-9-9 0,-3-3 308,10-4-1246,0-24 3637,-26-5 639,-1-3 899,-12 1 0,-3-6 1588,-4-5 0,-2-2-2209,0 1 1,0-1 871,-2 6 0,-2-3 0,-1 4 160,-2-5 1,-3 1-437,-5-10 0,-3 0-308,-3 7 0,-7 5-180,0 17 0,-5 4 1,0 3-247,-2-1 0,-5 6 95,-14 8 1,-9 4-1,7 5-780,13 5 1,0 3 607,-12 4 1,-7 3 0,6 4-44,18 1 1,4 2-1,-2 5-8,-2 5 1,-2 5 0,1 2 0,4-2-10,1 1 1,3-2 0,1 5-7,3 3 0,-2 6 0,4 0 1,6-2-19,5-1 1,7-2-1,2 2-389,0 9 0,3 3 0,7-2 350,8-4 1,6 0-1,9-4 12,7-8 0,10-2 1,2-3-1,-1-3 31,1 1 0,0-5 1,5-2-25,-3-6 1,5-2 0,3-1-1,-3-2 1,-4-3-29,-2-3 0,-4-2 0,6-2-103,2-1 1,6 0 0,3-2-1,-1-1 1,-5-2 83,9-3 0,-4-3 1,5-3 78,-7 1 0,5-3 0,1-2 0,-1-1 0,-5-1-321,-6-2 1,-2-2-1,-3 0 1,0-2 366,12-6 1,-1-1-1,-4-3 60,-9-1 0,-3-2 0,-4-2 42,1-11 0,-4-3-51,-7 10 0,-2-3 0,-2-2 7,-5-8 0,-3-3 0,-4 4-56,0-2 1,-7 2 1,-5 7 0,-5-2 0,-5 7 240,-11 6 1,-6 6-288,-12-6 1,-4 5-105,-5 7 1,-3 6-470,9 8 1,-2 4-1,3 1-527,-2 2 0,2 3 1106,-11 2 0,8 3 0,20 0 0,2 1 0</inkml:trace>
  <inkml:trace contextRef="#ctx0" brushRef="#br0" timeOffset="80389">13286 12392 20815,'10'-42'970,"0"0"0,-1 0 1,4-15-1,-4 9-264,-6 15-204,-3 13-413,-2 14-20,0 17-75,0 17-11,0 21-36,0-16 0,0 2-126,1 5 0,-1 0-191,1-7 1,-1 2-964,1 20 1,0 1-1996,4-19 1,0 0 3327,0 12 0,1-4 0,3-4 0,-1-21 0</inkml:trace>
  <inkml:trace contextRef="#ctx0" brushRef="#br0" timeOffset="80788">13613 12225 13648,'1'-55'2083,"-1"-1"1,-2-2 0,-5 4-1348,-3 22 0,-4 3 51,-14-7 1,-5 3-1161,-17-5 642,7 21 0,-3 8-90,12 12 0,0 6-375,-11 4 0,0 6 257,-2 8 1,1 7-466,0 7 0,1 6 407,15-12 1,0 2 0,2 1-1,1 3 1,0 1 0,3 1-12,2 1 1,2 1 0,3 0-10,4-2 0,3 1 1,4-1 10,9 17 0,11-3-25,11-4 1,14-6-15,8-15 0,8-5 0,-1-3 28,-13-6 0,-2-3 1,4-1-492,6-3 1,5-1 0,1-2 0,-4-1 411,1-3 1,-3-2 0,2-1 33,-4 1 1,2 0-1,1 0 1,0-3-449,6-2 1,2-2 0,-1-1-1,-3-2 556,4-1 1,-2-1 0,-3-3 3,-2 1 1,-2-1-1,-7-5 172,0-12 0,-12-5-23,-16 2 0,-7-2-59,-3-11 0,-8-5-23,-9 7 1,-6-1-1,-2 1-33,-2 4 1,-2 3-1,-1 0-49,0 0 1,-2 1 0,-2 2 62,-19-9 0,0 7-62,20 16 0,-1 3-18,-7-2 1,-4 1 0,2 4-69,2 4 0,-1 4-522,-19 1 1,2 4-790,0 11 1162,24 7 1,5 2-1,14-6 1,-1 9 0</inkml:trace>
  <inkml:trace contextRef="#ctx0" brushRef="#br0" timeOffset="81629">15673 12148 24010,'0'-33'703,"1"1"0,-3-21-569,-5 52-94,-1 1 27,-18 5-39,-5 3-6,-21 8 6,-3 1-1100,-2 0 1095,14-4 320,0-3-243,20-4-55,4-1-22,9-2-35,10-2 35,0 3 840,0-1-773,0 17-6,0 4 0,-1 15-11,-2 2-29,-2 2-27,0-11 6,0 5 10,2-5-5,2-2-5,0-4 5,1-14 61,0-6 219,0-5 297,0 0-543,2-5 50,5-11-62,4-5-39,2-3 17,16-7-17,-2 11-5,16-5 5,-2 13-5,0 6-12,2 13 1,-11 2 5,-6 9 0,-3 5-17,9 16 3,-12-9 0,-2 2-1352,-1 24 1327,-14-13-195,-14-11 0,-7-2 88,-17 12 6,7-14 0,-2-2-409,-22 6-453,2-13-920,8-14-2351,8-17-1720,13-6 5993,6-12 0,11 17 0,1-2 0</inkml:trace>
  <inkml:trace contextRef="#ctx0" brushRef="#br0" timeOffset="81989">15534 11978 15726,'8'-52'2725,"0"1"1,-5 3 0,-4 8-2356,-8 11 123,-25 12-34,-13 29-229,12 0 0,-2 5-818,-6 9 1,0 5 643,-4 8 0,1 6-366,14-11 1,1 4 0,1 1 320,0 4 0,1 1 1,2 2-9,0 2 1,2 1 0,2 1 9,3 1 0,2 0 0,1-1-8,-1 8 1,5 1-6,8-3 0,6 3 0,4-4-3,11 0 1,7-2-4,0-3 0,5 2 1,5-7-488,5-11 0,6-5 0,3-4 478,5-2 0,3-4 0,3-3-6,3-3 1,2-4 0,1-3 14,-15-5 0,1-2 1,0-2-1,-2 0 11,3-1 1,-1-1 0,1-5 23,0-6 1,2-4-1,-1-4 1,-5 1 37,-4-4 0,-4-1 0,1-4-9,1 0 1,1-4 0,0-2 0,-5 0 2,1-10 1,-5-2 0,-2-2-31,-3-1 1,-2-3 0,-3 3-21,-4 10 1,-2 2-1,-2-3 30,-2-13 0,-3-2 0,-6 4-311,-11 4 0,-7 2 268,-1 4 0,-4-1 0,-7 6-71,-7 10 0,-6 6 1,-3 4-705,-8 2 1,-3 3 0,-4 4 776,5 3 0,-4 4 0,1 0 0,5 1 0,-12-1 0,4 2 0,-1 4 0,0-1 0</inkml:trace>
  <inkml:trace contextRef="#ctx0" brushRef="#br0" timeOffset="88723">4652 3178 19384,'-7'-47'1097,"-1"0"1,3 10 0,-2 5-807,-7 12 124,-2 13-208,-3 4-39,-20 16-112,8 0-14,5 6 0,-1 5-203,6-2 0,-1 3 169,-5 6 1,0 4 7,-1 6 1,2 2-11,9-9 0,3-1-18,-8 26 29,40-17-6,-2-26 17,32 3 39,-3-23-33,-14-2 0,0-3 136,8-9 1,-2-4 25,-7 2 0,-1-4 149,4-8 0,-3-2 8,1-15-208,-9 5 113,-14 12-17,-6 14 332,-1 1-522,-1 9-29,-2 5 6,-3 13-5,0 7-23,-4 16-23,3 8-44,3 7-67,1-9-662,8 14-1786,6-9 2582,2-13 0,0-3 0,3 5 0,3-6 0</inkml:trace>
  <inkml:trace contextRef="#ctx0" brushRef="#br0" timeOffset="88897">5147 3399 26754,'-26'-28'-6883,"6"4"5467,22 48 1,-1-16 0,-1 1 0</inkml:trace>
  <inkml:trace contextRef="#ctx0" brushRef="#br0" timeOffset="89873">3793 5268 19972,'-7'-52'1745,"0"1"1,0 1-1,-1 4-1111,-2 2-422,1 10 12,2 24-168,4 9-11,-2 12 22,0 33-39,-1 14-717,1-14 1,0 1 693,1-10 1,-1 0 0,-1 12 0,-2 1-152,2-9 0,-1 0 146,-1 16 0,1 0 0,2-20 0,1-2 2,0 5 1,2-4 9,4-9 16,-1-5 112,2-11 33,-1-12 1294,3-16-1400,0-6-22,5-17-12,-1 10 355,10-9-360,6 9-20,-1 10 0,1 2-8,13-6 3,-2 12 0,-1 5-9,-4 7-10,25 10 10,-22 21-11,-4 7 28,-7 11-22,-15-12-17,-10 11-28,-10-4 36,-4-12 1,-4-1-4,-1-4 1,-4-2-12,-7 1 1,-1-3-29,-15 1-134,11-13 0,1-3-112,2-4-2584,2-9 1,2-3 560,13-6 2128,-3-17 0,17 20 1,2 0-1</inkml:trace>
  <inkml:trace contextRef="#ctx0" brushRef="#br0" timeOffset="90079">4546 5577 26323,'-43'-3'-6323,"9"3"4907,34 9 1,0-4 0,0 1 0</inkml:trace>
  <inkml:trace contextRef="#ctx0" brushRef="#br0" timeOffset="90729">4222 7834 21741,'-14'-52'1008,"0"0"0,1 8 1,-6 7-623,-27 10-83,-6 17-2250,-5 17 2031,11 2 35,17 5 1,1 4-42,-17 20 60,11-2 0,0 5-141,8-3 0,1 1-8,-1 10 0,2 0-3,11-15 0,4-1-84,0 4 0,6 0-597,16 17-2383,11-17 0,7-3 1787,-8-12 0,4-3 1291,30 4 0,0-7 0,-20-8 0,21-1 0</inkml:trace>
  <inkml:trace contextRef="#ctx0" brushRef="#br0" timeOffset="90929">4702 8109 28671,'-13'-33'0,"1"0"0,-7-20 0,17 53-304,2 4-1264,1 7 1568,9 22 0,-7-16 0,6 9 0</inkml:trace>
  <inkml:trace contextRef="#ctx0" brushRef="#br0" timeOffset="91855">3974 10540 16499,'2'-7'3103,"3"-30"0,-3-8-2369,-7-6-466,3-7 1,-1-2-6,-6 21 1,-2 3 116,-3-4 1,-2 2-22,-14-17-236,-2 14 34,-11 29-62,-8 25-618,14 2 1,-2 4 558,-4 10 0,0 2-30,8-3 0,1 2-9,-8 17 0,4 2 0,18-17 0,4 1-11,-7 11 0,6 0-30,14 12 293,20-15-266,33-16 12,-8-15 10,-3-11 1,2-7-178,-8-4 1,-1-3 187,10-7 1,0-4 5,-2-5 1,-2-4 13,-3-3 1,-3-3-352,-4-5 0,-3-1 351,-4-3 1,-3-2-91,-4-2 1,-2 0 123,-2 2 0,-2 1 30,-3 6 1,-1 2 45,-1 9 0,-1 3 140,-1-7 164,-2 19-427,0 14 708,0 36-742,0 9 14,2-3 0,1 4-12,0 2 1,0 1 2,1 4 1,-1 3-43,1 2 0,0 1-653,1 1 0,1 0-557,1-2 1,3-1-594,-2-13 0,2-2 1851,4 0 0,0-6 0,-2-8 0,1-3 0</inkml:trace>
  <inkml:trace contextRef="#ctx0" brushRef="#br0" timeOffset="92022">4619 10405 28671,'-25'-28'-438,"6"0"1,17 37 0</inkml:trace>
  <inkml:trace contextRef="#ctx0" brushRef="#br0" timeOffset="108480">582 12691 22229,'-4'-42'423,"1"0"1,-1 3 0,-6 10-267,-20 23-34,-7 5-72,-6 11-18,-2 10-27,-1 10-17,9 7 5,13 1 12,17 0 5,21-2 11,15-3-5,13-2 0,7-2-326,1 1 286,-1-1-61,-6 2 23,-7 0 44,-15-7 45,-12 11 28,-21-12 28,-17 11-28,-20-9-39,19-14 0,-3 0-112,-2 0 1,-2-1 94,1-1 0,-1-1-14,3-2 0,1-2 24,-22 0-1102,18-14-1658,17-10-4852,20-14 7602,11 0 0,1 10 0,-1 10 0</inkml:trace>
  <inkml:trace contextRef="#ctx0" brushRef="#br0" timeOffset="108705">964 12535 26362,'-25'-2'157,"1"19"-152,12 14 1,4 8-65,-1 9 1,3-1-360,1-14 0,2 0 29,2 12 0,1-2-1191,7 7-891,6 5 471,1-20 2000,9-7 0,-15-20 0,5 1 0</inkml:trace>
  <inkml:trace contextRef="#ctx0" brushRef="#br0" timeOffset="109705">1006 12921 24183,'-32'-17'101,"0"0"0,-11-10-73,60 30-39,30 2-73,5-2 28,5 0-6,5-6 40,-26 0-15,-3-4 1,1-3 36,7-7 22,12-8 130,-22-2-68,-15 9 112,-6-5 72,-10 10 57,-4-5 236,-4 2-304,-2 5-201,-2 3 90,-2 7-12,-3 7 23,-13 13-106,9-3 5,-10 20-56,22-21 0,-1 13 22,15-14-22,7 2-22,17-7 27,1-6-10,1-5 10,-5-7 46,-9-4-3298,0-11 3314,-8 6 219,-8-16-62,-7 12-129,-4-3 34,-4 5 56,-5 10-96,0 2 3343,-7 10-3404,8 4 0,-6 15-40,4 7 1,-1 14-22,5 8-147,12-19 1,3 1-946,9 20 644,6-6-909,22-15-2676,24-17 1414,-26-9 0,2-2-2051,11-5 0,-1-3 3645,-14-1 0,-1-1 1058,6-5 0,-2-2 0,13-11 4505,-18 6 1,-2 1-1487,4-8 2238,-4-11-3600,-20 19-514,-2-5-700,-4 12 274,-2 5-633,0 5 1824,-2 13-1813,-1 7-34,-2 19-55,1-4 13,0 0 1,0 2-20,-1 4-17,-1 8 1,-1 2-80,-3 6 65,5-23 1,-1-1-60,-4 14 57,2-21 44,1-6 28,-1-10-50,4-13 44,-5-20 12,4 4-22,-2-29 10,5 0 23,4 5 0,2-1 14,1 5 0,0 0-501,4-7 1,1 3 492,5-8 67,4 0-227,8 6 126,4 2 0,12 3-28,-13 21 0,7 10-16,-8 15-1,5 12-6,-6 14 7,-10 13 16,-14 4-9,-16-16 1,-4-2 2,-9 11-3,-2-13 1,-4-2-199,-14 4 227,16-14 1,0 0-1752,-24 5-6106,12-12 7837,16-11 0,13 0 0,10-2 0</inkml:trace>
  <inkml:trace contextRef="#ctx0" brushRef="#br0" timeOffset="109962">2350 12880 27734,'-35'-1'146,"10"0"-208,49-10-167,7-1-354,15-4-688,4-1-3645,-18 6 1,-2 1 3415,5-1 0,1 0 1,-31 9-1</inkml:trace>
  <inkml:trace contextRef="#ctx0" brushRef="#br0" timeOffset="110345">2766 12673 22117,'-6'1'3130,"1"0"-1219,5-1-1900,-30-29 22,39 9 18,2-32-40,44 25-363,-20 13 0,0 2 346,23 1 6,-3 16-21,-17 5 38,1 22-11,-21 6-20,-14-3 0,-6 3 2,-8-2 1,-6 0-108,-8 8 0,-5-1 124,-4-7 1,-2-4-3,7-6 0,0-2-1,-5 0 1,0-1 573,-15 10-520,8-8-45,12-8 216,24-14-221,15-8-12,15-3-44,21-8-138,-14 6 1,1-1-701,5-1 0,2 0-1011,2-1 0,0 0 1899,-5 2 0,-3 0 0,10-2 0,-21 5 0</inkml:trace>
  <inkml:trace contextRef="#ctx0" brushRef="#br0" timeOffset="110855">74 13898 19473,'-41'9'3540,"8"-11"-3249,33-18-140,30-8 22,16 5 1,15 0 0,3 0-1164,-16 8 0,1 2 0,2-1 0,4 0 1039,-4 1 1,4-1-1,3-1 1,0 1-1,0 0 1,-1 0-226,-4 2 1,-1 0 0,0 1 0,0 0 0,0-1 0,1 1 235,1-1 1,1 0 0,0 0 0,0 0-1,0 1 1,1-1-270,1 0 0,0 0 0,1 1 1,-1-1-1,1 0 0,0 1 235,1-1 0,-1 0 0,1 1 0,0-1 1,0 0-1,-1 1-182,1 0 1,0 0 0,-1 0 0,1 1 0,-1-1 0,-1 1 163,-2 1 1,0-1-1,-1 1 1,-1 0-1,0 0 1,-1 0 53,4 0 1,0 0 0,-2 1 0,0 0 0,-3 0-52,3 1 0,-1 0 0,-2 0 0,-3 2 311,2 0 0,-3 1 0,-4 1-333,4 0 0,-7 4 1570,6 8-1677,-26 8 1905,-25 7-4480,-17 6 2693,-19 1 0,15-13 0,1-4 0</inkml:trace>
  <inkml:trace contextRef="#ctx0" brushRef="#br0" timeOffset="115947">5714 13587 21024,'-30'-34'210,"0"1"0,-18-22-199,48 55 73,2 0 6,1 2 263,10 13-89,2 8-29,12 19-78,4 9-93,-9-22 1,2 0-391,6 2 0,5-2 404,9 0 1,5-2-448,-9-9 1,2-2-1,4-1 404,3-2 0,6-2 0,1 0 0,-4-1-686,1-1 1,-2 0-1,4-1 660,-7-3 0,4 1 0,2-2 0,0 0 0,-5 0-6,15-2 1,-5-1 0,4 0 0,-5 1 0,2-1 1,2 0-1,-2-1 8,-1 0 1,-1-1 0,1-1-1,-2-1-3,-1 1 1,-1-2 0,0 0 0,-1-1 4,-3 0 0,-1-2 0,-1 0 0,-1-1-1,11-3 0,-1-1 1,-3-1-251,-6 1 1,-1 0-1,-3 0 251,12-4 0,-5 2 228,-14 2 0,-4 2-209,6-1 856,-22 6-917,-14 5 2231,-7 4-2119,-9 6 1163,-16 9-1225,-22 6-33,12-9 0,-4 0-955,-11 2 0,-4 0 941,13-5 1,-2-1 0,-1 0 11,-5 1 0,-1-1 0,-1-1 9,-2 1 0,-1-1 1,0-1 3,-1-1 0,0 0 0,0-1 7,2-1 1,-1-1-1,1 0-2,2-2 1,0 0 0,1-2 1,3-1 1,1 0-1,0-2-373,2-2 1,2 0-1,0-3 375,2 0 1,1-2-1,0-2-157,-17-9 0,0-5 159,14 0 1,0-4-1,4 1-3,-2-2 1,2-1-280,5 0 0,0-3 0,4 2 287,4 1 1,2 0 8,-5-5 1,1-1 629,5 5 1,2 1-656,-15-16 28,10 15 1147,11 14-1242,7 9 393,5 8-326,-1 20-2125,-1 8 2131,0 10 5,3 16 0,6-2 0,3-18 1,3 2-260,5 1 1,3-1 272,8 1 0,6-2 6,4-9 1,6 0 0,-2-3-21,5 2 1,3-3-420,6-3 1,6-1 0,-2-4 414,-8-6 1,-2-3 0,3 0-6,-4 0 1,3 0 0,1-1 0,2 0 3,-1-3 1,2-1 0,2 0 0,-2-1 0,-3 0-6,11 0 1,-3-1 0,2-1 0,1-2 1,4-2 0,0-1 0,-6 0-469,-5-3 1,-5 0 0,2-2 472,10-3 1,2-1 0,-4 0-14,-13 3 1,-3 0-1,2-1 28,12-7 1,1-1-1,-7 2-8,-12 5 0,-3 0 440,16-6 1,-6 2-450,-17 8 2189,-20 9-2222,-2 0 2756,-7 5-2694,-8 5-6,-12 5-11,-6 1-12,-2-1 1,-4-1-242,-6 1 1,-4 0 237,3-2 0,-2 2 0,-4-1-7,-3 0 1,-3 1 0,-2-1 0,4-1 4,0 1 0,2-2 0,-5 2 1,1-2 0,-7 1 0,-1 0 1,2-1-1,8-1-673,-14 1 1,3 0 675,7-2 0,-7 1 1,0 0-1,3-2 1,-2-2 1,3-1 0,2-1 1,8 1 1,1 0-1,-2-2 5,-1-2 1,-3-1 0,0-3 0,5-2 13,3-3 0,3-3 0,0-1-15,-7-2 0,-1-2 1,2-3 10,2-5 1,2-2-1,4-1 6,2-3 0,5-1-3,0-1 0,5 0 3,4-3 34,10 6-56,10 14-23,0 5 1122,9 14-1099,5 14 1556,3 4-1567,14 23-1689,-5-11 1,2 1 1699,-5-5 0,2 1 19,15 14 0,8 0-371,-9-18 1,2-4 0,3 0 380,4 0 1,1-1 0,2-1-16,0 0 1,1-2-1,2-3 8,6-3 1,2-3-1,1-2-2,-11-3 1,1-1 0,1-2-1,0 0-11,1 0 1,-1-2-1,2 0 1,0-1-295,6-1 1,1-2-1,0 0 1,-4-2 291,4-4 0,-2-2 0,-4-1-10,-12 4 1,-1-1 0,-1 0 1,2-3 1,0-1 0,-2 0-935,8-6 0,-4 0 590,-7 5 0,-2-1 339,3-4 0,-8 2 0,-16 9 0,2-2 0</inkml:trace>
  <inkml:trace contextRef="#ctx0" brushRef="#br0" timeOffset="118938">5398 14885 14135,'-11'-9'5769,"2"2"-4257,9 7-957,2-65-146,10 36-266,-3-11 0,2 2-48,13 18 17,9 4-90,-5 10-5,6 4-34,6 21 6,-8 8-11,-3 6-45,-10 21 61,-14-14 6,-2 8 50,-17 7 18,-1-22 139,-8 12-28,8-25 661,-2-5-263,7-11-180,-2-4-122,5-8-90,3-5-95,1-3-51,6 2-22,5 2 5,7 5-16,10 3-1,9 8-5,-1 2-11,14 14-17,-4 7-48,-16-3 1,-2 4-48,5 26 89,-18-22 0,-8 1-3448,-21 22 3432,-4-14 16,-24 0-277,15-25 1,-2-3-88,-1 0 1,-1-2-505,-7-1 1,1-5-4577,-23-12 5478,16-6 0,20 0 0,15 4 0</inkml:trace>
  <inkml:trace contextRef="#ctx0" brushRef="#br0" timeOffset="119307">5617 14328 19484,'-45'-1'511,"0"0"1,0 0 0,0 2 0,0 3 0,1 5-279,-14 13 0,2 8-1143,16-6 0,0 2 0,1 2 947,-2 5 1,2 2-1,2 0-23,-8 8 0,3 5 0,16-9 0,0 4 0,2 2 0,4-2-481,4 1 0,3 0 1,2 2 460,-2 2 0,1 4 1,2 0-1,4-1-52,6 8 0,6-2 1,4-1-518,3 0 0,5-1 1,4-3 407,5-1 1,4-3 0,4-3-23,4-4 1,5-4-1,2-4-257,4-3 1,2-5 0,3-5 415,4-3 0,3-4 1,-2-4 32,-11-3 1,-1-2 0,4-6 42,6-6 0,5-4 0,1-5 1,-6-1 53,-1-4 1,-4-3 0,3-4 1,-12 6 0,4-2 0,0-2 0,-2-1 0,-4-1 46,-2-4 1,-3-2-1,-4-1 1,-1-1-11,5-14 0,-5-3 0,-4 0-58,-6-1 1,-5-1-1,-3 2-52,-3 10 0,-3 1 0,-3-1 15,-4-5 0,-3-1 0,-7 3 1,-6 7 0,-5 2 1,-4 2-44,-2 0 1,-3 3 0,-4 3-36,-11 1 1,-4 3-1,0 6-75,-7 5 0,-2 8-1329,0 6 0,-4 4 1,6 2 1352,7 0 0,3 2 1,-10 0-1,6 1 0,14 1 1</inkml:trace>
  <inkml:trace contextRef="#ctx0" brushRef="#br0" timeOffset="120062">8095 14952 17210,'0'-9'2405,"0"-23"1,0-5-658,0-7-1376,0 2 1,0 0 153,1-1-139,1 19-140,0 11-141,-1 8 6,-5 34-50,-1-5-15,-7 19 1,-3 6-48,1-13 0,-1 1-256,-6 17 0,1 1 261,4-11 1,2-2-12,4-5 1,3-1 10,10 21 1,14-21 16,6-16 73,29-23-55,-20-7 55,9-11 0,1-3 6,-3-5 120,3-6 0,-1-3 82,-2-7-127,-11 12 0,-2 0-58,-4 1-23,-6 6 79,-13 21-163,-2 2-22,-4 14 33,-12 44-11,3-4-237,1-8 0,1 0 69,2 18-258,7-1-497,11-4-360,12-7-2257,14-11 824,-2-13 2705,5-9 0,-23-12 0,0-1 0</inkml:trace>
  <inkml:trace contextRef="#ctx0" brushRef="#br0" timeOffset="120422">8674 14696 14463,'-43'-39'918,"0"0"1,0-1 0,-2 5-1,-1 3 1,-1 8-643,2 11 0,-2 7 1,0 3-1672,-5 3 1,-1 3 0,-1 4 1599,-1 3 1,-1 2 0,2 5-74,0 3 1,1 4 0,2 3-41,4 3 0,1 3 0,3 2-49,3 3 0,3 3 0,4 2-30,3 3 0,3 2 0,4 1-23,3 1 1,4 2 0,4 0 49,4 1 1,3-1-1,5 1-53,5-2 0,5-1 0,5-1-15,4-3 0,4-1 0,5-3-55,6-2 1,5-3 0,4-3-13,4-2 0,4-3 0,3-3-83,4-3 1,3-4-1,1-2-56,-15-6 0,2-2 1,-1-2-1,1-2-210,14-2 1,1-4 0,-2-4 530,-2-2 1,-1-4 0,-2-4 149,-3-4 0,-2-3 0,-2-2 108,-2-3 1,-3-3 0,-1-2 21,-4-3 1,-2-2 0,-2 0-136,4-7 1,-4-4 95,-9-1 1,-3-6 0,-5 3 428,-4-4 0,-3-1-682,-2 6 0,-1-4 0,-5 3-8,-8-6 0,-8 5-73,-9 6 1,-5 5-26,3 11 0,-8 4-813,-20 3 0,-13 4 0,7 4-1426,11 5 0,-1 2 2270,-14-2 0,-7 0 0,13 5 0,7 4 0,2 2 0</inkml:trace>
  <inkml:trace contextRef="#ctx0" brushRef="#br0" timeOffset="122322">10450 14788 19473,'-2'-4'3327,"0"1"-2649,2 3-678,-7-15 95,8 20-73,-1-5 57,5 17 22,1 0 352,-13-2-274,1-9 376,-20 4-158,8-11-4,-9-8-242,12-3 107,1-16-73,8-6-79,0-19-56,9 17 1,2 0-18,7-20-16,6 8-11,9 19 5,-11 20 6,26-1-34,-10 20-5,15 11 10,-14 5-13,-15 1 0,-4 3 3,-3 6 8,-15 9 0,-6 1-3,-12-1-587,-3-10 1,-8 6 0,0-4 597,-5-1 1,-2-2 1,9-6 0,-1 1 1,0-1-310,-14 8 1,3-4 326,14-14 0,1-2 56,-3 1 0,1-4 48,-2-5-62,13-11 17,20-11 1582,12-1-1638,13-3 750,20 2-778,-5 10 0,1 1 0,-11 1 0,1 1-70,11 2 1,4-1 0,-4 2-251,-11-1 0,1 1-293,15 0 0,6 0 1,-3 0-1382,-6 0 0,0-1-2406,18-1 1,-1-1 4410,-21 0 0,-6-1 0,10-2 0,-25 1 0</inkml:trace>
  <inkml:trace contextRef="#ctx0" brushRef="#br0" timeOffset="122690">11016 14571 15121,'-22'-50'1419,"-1"-1"0,1 1 1,-2 4-1,-2 2 1,-3 8-1020,-15 6 1,-5 9-1205,-10 3 0,-5 8 949,15 7 1,-1 4 0,-2 2-570,-4 3 0,-1 4 0,0 2 474,-2 4 1,0 3 0,1 3-29,1 4 0,0 3 1,3 3-7,1 2 1,2 4 0,2 2-455,3 4 0,2 3 1,3-1 437,9-9 0,3-1 0,2 5-21,6 1 0,1 5 0,4 0 0,5-3-372,5 17 1,9-1 369,3-4 1,4 3 0,8-6-12,8-11 0,8-5 1,3-3-5,8 0 1,5-4 0,2-3-1,-9-8 0,3-2 0,1-1 1,-2-2-12,5 1 0,0-2 1,4-3-147,3-3 1,6-2-1,0-3 1,-5-2-119,-2-3 0,-5-3 0,4-2 276,0 1 1,3-2 0,0-1 0,-4-4 77,0-4 0,-4-4 0,-3-2 73,-3-2 0,-2-2 0,-3 0 433,5-5 0,-4-5-168,-5-8 0,-2-8 0,-5 6-245,-8 12 1,-3-1 401,3-11 0,1-6 1,-8 4-335,-8 9 0,-7 3-29,-4-9 1,-5 0-748,-7 5 1,-4 3 598,1 10 1,-4 3-54,-21-3 0,-3 4 356,14 12 0,0 2-2314,-20-4 0,2 3 1986,-5 4 0,16 5 0,31 3 0</inkml:trace>
  <inkml:trace contextRef="#ctx0" brushRef="#br0" timeOffset="123105">13182 14671 19966,'-3'-57'1566,"1"0"0,2 5 1,1 7-777,3 6-252,4 12-241,-4 12-258,-2 9-11,-1 18 5,0 12-27,0 24-23,0-2-417,-7 7 0,-1 5-1269,2-11 0,-1 0 1218,1-2 1,0 2-1,0-5 1,1-6-1,1-4 1,3 9-1</inkml:trace>
  <inkml:trace contextRef="#ctx0" brushRef="#br0" timeOffset="123506">13413 14458 16857,'-28'-39'1119,"0"0"0,-1 0 0,-2-1 1,-1 2-1,-1 7-783,-2 9 0,-1 6-1260,-11-3 0,-3 4 1080,-1 6 1,-2 5-59,0 8 0,1 6-51,-1 6 1,1 6-26,0 9 1,2 7-16,16-9 1,1 2 0,1 2-467,1 4 0,1 2 1,2 1 448,2 1 1,2 2 0,3 0-12,4 0 1,2 1-1,4 0 23,2 19 0,10 0-78,12-5 1,8-3 38,-2-13 1,10-4-34,8-12 0,13-1 0,2-4 0,-6-3-638,5-1 0,2-4 677,1-1 0,9 1 0,2-3 0,-7-6 7,-7-6 0,-4-5 0,1-2 24,12-1 0,2-4 0,-2-2 26,-3-4 0,-2-2 0,-2-4 39,-4-1 1,-3-2-1,-2-2 39,-5-1 1,-2-1 0,-4-2 6,-3-1 0,-3-1 1,-3-1 134,6-17 1,-5-1 430,-7 4 0,-5 0-484,-8 7 1,-8 2-79,-10 7 0,-8 4-45,-12 6 0,-7 7-109,-12 3 1,-4 7 47,14 4 0,-1 2 1,-1 3-38,1 1 0,-1 2 0,2 0-199,-17 4 0,2 2-753,10 2 0,4 3 787,10 1 0,4 0 1,-2 2-1,15 0 1</inkml:trace>
  <inkml:trace contextRef="#ctx0" brushRef="#br0" timeOffset="124255">15569 14504 15188,'1'-4'7635,"1"1"-4908,-2 3-2615,4-40-61,-37 39-40,13-32 8,-14 38 1,-6 8 3,-20-1-438,22-5 1,-1-1 445,4 0 0,-1-1 89,1-2 1,1 0 19,-8 0 409,-2-3-168,29-3-90,1 1-146,8-1-61,4 3-106,2-1 654,0 4-621,0 6-11,0 10 6,0 22-1,0-8 7,0 22-18,-2-16 12,-1 8 10,-3-6-21,-1-8 27,1-7-5,3-12 0,0-5 78,3-8 107,0-1 55,2-4-229,1 0 0,7-10 0,4-2-28,11-4 11,10 0 1,8 4-12,7 8 2,-18 10 1,0 3-20,14 5 3,-13 5 0,0 2-30,11 17-4,-18-12 0,-3 4 0,-5 7 1,-6 1 30,-3 12-14,-20-13 1,-10-2-32,-8-11 1,-6-4-538,-13 5 1,-8-3 40,5-7 0,-6-3 0,2-1-633,6-2 1,0-2 0,0-2 1190,-10-3 0,-1-2 0,8-1 0,11 2 0,6-2 0,-20-10 0</inkml:trace>
  <inkml:trace contextRef="#ctx0" brushRef="#br0" timeOffset="124605">15289 14095 18764,'-52'23'152,"0"1"0,0-1 0,4 5 1,-3 3-1,3 1 0,4 0-134,5 0 1,4 0 0,-2 5-7,-2 3 1,-3 4 0,1 3 0,5 0-375,9-3 0,3 1 1,3 0-1,0 1 348,1 0 0,1 1 0,1 1 0,3 1-14,1 4 0,2 3 0,4 0 0,5-4 162,9 5 0,8-3 1,1-3-145,-2-10 1,2-2 0,7-2-121,10-4 0,8-1 0,4-3 0,-1-5 96,5-4 0,2-6 1,1 0 46,-7 0 1,1 0 0,1-1 0,3-5-63,10-7 0,3-5 0,0-4 0,-4-1 69,-2-4 1,-3-2-1,1-1 1,-6 3 0,2-1 0,-1-1 0,-2-3 50,7-10 0,-2-3 0,-5-5 84,-5-7 0,-4-4 1,-1 0-104,-4 10 0,-2 0 0,-1-4 9,-4-3 1,-1-4 0,-3-2 0,-4 1-88,-3-8 0,-5 0 0,-3 0 54,-1 0 0,-2 0 0,-6 0-28,-4-4 0,-6 0 0,-8 7-56,-8 14 0,-8 6 0,-1 3-6,3 6 1,-1 4-1,-6 2-1731,-4 7 1,-7 2 0,-3 2 0,1 2-1,4 0 1793,-7 1 0,3 3 0,0-1 0,-11 0 0,-2 0 0,10 1 0,19 3 0,0-1 0</inkml:trace>
  <inkml:trace contextRef="#ctx0" brushRef="#br0" timeOffset="125921">8172 16110 11306,'-5'-4'8531,"0"0"-7002,5 4-526,0 0-135,-38-69-95,28 44-527,-11-14 1,4 4-102,17 28-122,0 10 49,0 18 18,-1 24-71,1-13 1,0 2-356,1 7 1,2 1 349,3 1 0,3-1 0,5-2 0,5-1 11,8-3 1,6-4 4,9-3 1,5-6 14,11-4 0,6-6-668,-16-6 1,3-3 0,1-2 663,5-4 0,1-3 0,0-1-2,4-2 1,0-3 0,2-2-631,-7-1 1,3-3 0,-2-1-1,-3 2 609,-2-1 1,-3 1 0,2-1 14,-2-2 1,3-1 0,-1 0 0,-5 1-250,10-7 1,-3 1 259,-13 5 1,2 0 0,-2 0 14,10-6 0,-4 1 142,-9 6 1,-3 2-163,15-8 1254,-20 12-1254,-16 8 2950,-10 3-3000,-4 3 1198,-4 6-1159,-8 5 5,-14 9-22,-20 7-365,12-11 1,-2-1 347,-10 3 0,-2 0-549,-8 0 1,-2 0 557,18-7 1,-2 1 0,1-1-8,-1-1 0,-1 0 1,1-1 0,-19 4 0,-1-3-3,4-1 1,0-3 10,2-2 1,0-2 13,2-1 1,-1-2-26,1-2 1,-1-1 10,0-2 1,0-1-6,1-3 0,0-1 0,2-3 0,1-1 14,4-1 0,3-2-17,3 1 1,3-2 16,6 1 0,3 1 31,-10-8-23,8 0 668,21 14-735,1 0 1146,7 8-1129,2 9 11,2 11 23,0 15-12,1 14 12,5 3 16,8 1-1721,6-24 1,5-3 1703,17 7 3,4-14 1,6-6-769,0-6 1,3-5 770,-6-2 0,4 0 0,1-2-4,4-2 1,1 0 0,3-3 1,-6-2 1,2-2 0,0-1 0,-2 0-3,-8 1 0,-1 0 0,-1-1 0,-1 0-6,14-5 1,-1 0 0,-3-1 5,-9 1 1,-2-1 0,-4 0-174,2-2 0,-3-1 177,5-4 0,0 0-856,-8 1 0,-4 1 794,4-6 1232,-7 3-3130,-25 20-5555,-7 2 7504,-6 5 0,0 1 0,1 1 0</inkml:trace>
  <inkml:trace contextRef="#ctx0" brushRef="#br0" timeOffset="127480">4356 12688 19632,'-42'-21'113,"0"-1"0,0 0 1,-16-4-1,1 13-74,6 27 1,3 10-32,5 0 0,3 4 511,-1 8 1,4 0-517,14-11 0,3-1 873,-11 28-870,32-18 11,3-16 563,23 7-457,3-24-45,7-4 1263,5-17-1083,-8-7 50,5-13-48,-19 13 1,-1-1 19,9-17-89,-3-5 339,-12 25-451,-3 6-12,-5 12-28,0 2-33,2 11-23,2 8 17,4 13-22,3 11-6,-4-4-608,-3-1 0,0 1-3335,4 18 3655,-4-17 0,0-2 0,-1 1 0,-3-16 1</inkml:trace>
  <inkml:trace contextRef="#ctx0" brushRef="#br0" timeOffset="127654">4648 12780 23114,'0'-5'2778,"0"1"-2604,0 4-1054,-32 1-6256,24 15 7136,-23-1 0,32 3 0,0-8 0</inkml:trace>
  <inkml:trace contextRef="#ctx0" brushRef="#br0" timeOffset="128614">3327 15117 22750,'-11'-52'791,"1"0"1,3 9-1,-1 7-169,-1 13-515,6 17-152,-1 1 34,4 9 33,7 27 12,1 8-9,-2-5 0,1 3-299,0 0 0,-2 2 265,-1 4 1,-1 1-14,-2 0 0,-2 0 10,-2-2 1,-2-2 14,-1-5 0,-3-3 2,-10 14 63,2-20 21,1-16-44,6-11 78,-4-20-28,5-5 526,-5-20-554,6 1 17,3-1-44,7 6-46,8 6 23,10 9 0,12 7-12,9 8-16,-4 6 5,15 13 1,6 15-15,-31-9 1,0 3-12,2 5 0,-5 2-42,-2 24 12,-19 2 55,-13-8 6,-11-12 0,-6-1 3,3-9 0,-2-2-141,-11 8 0,-2-1 107,5-9 0,0-3-48,2-2 1,1-3-398,-25 1-902,12-9-3002,14-9 4380,14-3 0,10 2 0,5 3 0</inkml:trace>
  <inkml:trace contextRef="#ctx0" brushRef="#br0" timeOffset="128805">4003 15328 24340,'3'-7'2532,"-1"2"-2106,-2 5-410,0 0-1971,-25 7 1955,14 10 0,-15-6 0,22 5 0</inkml:trace>
  <inkml:trace contextRef="#ctx0" brushRef="#br0" timeOffset="133429">5643 17273 21315,'-5'-6'303,"-1"1"-281,6 7 1,-1-1-1,1 1 17,-1 0 90,1-1 818,-1 0-538,0 0-79,-1-2-139,-2-1-6,-2-4 11,-4-4-17,0-4 0,-1-3-17,2-5-16,3 0-6,2-2-50,4 2-40,6 2-39,5 2-11,9 6-17,9 5-5,8 8-6,5 8-17,2 10-5,-3 8-6,-6 6 5,-8 4 18,-10 4-6,-9 2 16,-17 2 29,-12-4 5,-11-6 45,-5-8 50,1-11 29,4-8 22,8-12-1,6-9 2,7-8-24,6-3-106,2 6 45,11-2-67,5 11-23,11 0 0,10 11-5,7 7 27,-4 2-38,12 11-79,5 6-51,-3 5 25,-25-12 1,-5 1-221,-5 19-129,-27 4 55,-11-18 1,-6-1 11,-17 9-751,6-14 0,-3-4-845,-15-4-132,21-7 0,0-4 1991,1-7 0,3-2 0,-4 2 0,10-9 0</inkml:trace>
  <inkml:trace contextRef="#ctx0" brushRef="#br0" timeOffset="134054">5762 16854 20246,'-53'-31'812,"-1"0"0,3 3 1,1 8-631,14 15 0,2 6-806,-6 3 1,-1 3 732,-3 5 0,-1 4-31,-2 8 1,0 4-492,-3 8 1,2 4 427,15-8 0,1 2 0,0 1-546,1 6 0,0 1 0,3 0 520,-6 10 0,3 3-25,8 1 1,3 5 0,5-3-246,5 2 0,8 1 251,6-13 1,4 3 0,2 0 0,2-5-169,7 9 1,8-5 159,7-6 1,8-1 0,1-5-6,-7-13 0,2-4 0,2-2-2,11 5 0,4-2 1,2-2 6,1-4 1,3-3 0,2-4 4,-4-5 1,3-4 0,0-3 0,-4 0-88,-1 0 1,-4-2 0,3-3 138,1-3 1,3-4 0,-1-1 0,-6-2 34,-6-3 0,-5-1 0,0-2 22,7-6 1,0-2 0,-4 0-16,3-5 1,-6-5 345,-15 1 1,-3-4 0,-7 0-355,-5-3 1,-6-1-25,-1 2 1,-2-3 0,-5 2 1,-8-12 0,-7 3-15,-5 1 1,-6 3 8,-5 4 1,-4 3-29,-3 7 0,-6 5-89,7 14 1,-4 3 0,2 2-55,-2 0 1,-1 4-687,-18 3 0,1 6 508,18 7 1,5 1-1,-18-1 1,11 6 0</inkml:trace>
  <inkml:trace contextRef="#ctx0" brushRef="#br0" timeOffset="134821">7930 17298 22229,'21'-27'498,"-5"8"-346,-22 27-12,-2 4-40,-4 3-55,3-2 314,-2 0 156,6-8 6,-4-2 55,-2-14-413,2 0 123,-6-18-68,8 0-78,2-12-67,13-5-28,11 4 39,29 2-78,4 16-18,3 7-16,4 21 6,-24 4-9,-1 13 0,-2 6-13,-8 15 41,-6-13 0,-6 3-14,-24 10 0,-11-1-694,-9 6 701,7-16 1,-5 4 0,0-3-764,-8 3 1,-1-3 755,2 2 1,-2-1 24,-8 3 0,2-5 88,5-7 38,-7-4-5,34-36 95,17-24-180,4 7 598,19-15-575,21 23-67,-6 6-11,-7 12 0,2 5 1132,17 14-1146,-19-3 0,2 3-353,8 8 0,0 3-401,-5-2 0,-1 0-11,-1 0 1,0 1-2031,-2-3 0,-3-1 2820,11 2 0,-8-3 0,-17-10 0</inkml:trace>
  <inkml:trace contextRef="#ctx0" brushRef="#br0" timeOffset="135187">8657 17079 17132,'-38'-35'814,"0"0"1,0 0 0,1 0 0,-12-8 0,0 3 0,-2 7-589,1 15 0,-1 8 0,2 1-1863,-6 0 1,2 5 1682,9 2 1,-1 3 0,1 4 14,-9 10 1,1 6-377,-3 6 0,-1 4 320,11-3 1,-1 3 0,2 3-25,1 2 0,2 3 1,3 5-19,8-4 1,2 4 0,3 2-1,2-2-27,-1 9 1,5 0 0,4 1-36,4 8 0,5 3 0,8-5-562,10-11 0,7-3 0,3-3 515,8 8 1,8-5-34,0-15 0,7-4 0,3-5-477,9-6 1,5-7 0,-2 0 494,-10 0 1,-1 0 0,4-3-42,1-4 0,5-2 0,0-2 1,-2-3 157,-6-4 1,0-2 0,-2-1-1,-1 0 92,6 1 1,-1-1 0,2-4 176,3-4 1,5-4-1,-3-2 1,-9 0 289,1-7 0,-5-3-155,-6 2 1,1-2-1,-7 1-141,-10 1 0,-7-3 181,-5-19 1,-8 1 475,-8-3-730,-10-4 0,-7 1-163,-1 31 0,-3 3 43,-13-11 0,-3 4-186,10 16 0,0 5-170,0 2 0,-2 4 330,-7 3 0,2 1 0,6 0 0,-21 1 0</inkml:trace>
  <inkml:trace contextRef="#ctx0" brushRef="#br0" timeOffset="136213">10442 17159 20834,'12'-57'1006,"0"-1"0,-2 8 1,-2 8-716,-3 16 174,-5 13-443,0 10 40,-6 15 44,-13 36-100,0-5-376,1 1 0,-2 3 372,4-9 1,0-1-6,1 0 1,-1 2-24,-2 12 1,1-2-235,6 5 257,3-19 1,5-2 47,11-3 78,13-18-34,1-12 57,7-12 0,2-5-9,-4 1 1,1-2 30,12-8 0,2-3 67,-4 0 0,-3 0 634,10-8-690,-4-2-67,-31 29 137,-2 5-238,-7 16 6,-1 15-34,-2 16-16,-2 12-1,-1 6-5,1-10-211,5-12 1,2 1-462,13 16-177,4-13 0,5-3-569,14 1 370,-2-21 1,3-8 24,-9-13 1,1-6 355,10-4 0,0-4 465,-2-7 1,-1-5-35,-3-5 1,-3-3 515,-3-4 0,-5-4-332,-4-3 0,-4-3 548,-5-2 0,-4-3-4,-2-2 1,-4-2-29,-5 1 1,-4 0 25,-2 0 0,-4 2-73,-6 4 0,-4 2-120,-5 4 0,-4 4-146,7 10 0,-6 4 52,-7 8 0,-6 2 0,1 6-91,-11 3 0,-3 7-555,0 1 0,-5 3 0,1 5 474,2 6 1,2 5 0,-1 3-294,12-1 1,-1 2 0,1 2 0,1 3 283,-1 2 0,0 2 0,1 3 1,1 1-12,1 3 0,1 2 0,2 1 0,1 1-2,3 1 1,2 0-1,1 2 1,3 0-15,4-2 1,2 1 0,2 0 0,3 0-58,0 9 0,5 0 0,6-1-89,8-6 1,6-2 0,6-2 28,7-4 0,6-3 0,5-3-5,8-4 0,7-4 0,-1-3 16,-5-4 0,1-3 1,4-3 93,10-3 0,6-3 0,2-2 0,-4-3-190,3-2 0,-3-4 0,4-1 263,-12 2 1,4-1 0,1-1 0,-1-1 0,-3-2 20,2-2 0,-2-3 0,-1-1 0,-1-2 183,-4 0 1,0 0 0,-2-3 0,-2 0-52,7-7 0,-3-3 0,-4-1 35,-7 1 1,-4-1-1,-4-1-71,1-4 1,-7-1 50,-6-8 0,-8-2-51,-14-1 0,-8 0-89,-1 1 0,-7 2-9,-12-5 1,-7 5-46,0 17 1,-4 6-85,1 5 1,-2 3-68,6 5 0,1 3-1417,8 3 1,2 1 1576,-12 1 0,23 2 0,10 0 0</inkml:trace>
  <inkml:trace contextRef="#ctx0" brushRef="#br0" timeOffset="136696">12972 17175 21730,'-6'-54'1230,"0"0"1,-1-3 0,1 11-1097,2 29-134,-1-6-22,5 38 16,-1 14 28,1 9-19,0-6 0,-1 2-303,-1-2 0,0 2 193,-1 9 0,-1 3-431,-2-1 1,0 0-880,0-1 0,-1 0-2336,2-4 1,0-3 3752,-1 21 0,3-25 0,3-18 0</inkml:trace>
  <inkml:trace contextRef="#ctx0" brushRef="#br0" timeOffset="137080">13247 16880 18886,'-34'-37'386,"-1"-1"0,1 1 1,1 3-1,-2 2 1,0 9-239,-8 9 0,-2 9-805,-4 4 1,-1 6 700,-2 6 1,0 6-469,-1 9 1,2 6 402,16-6 1,1 3-1,2 4-5,-6 14 0,2 6 0,4-3 11,7-13 0,3-2 0,2 3-24,-6 17 0,3 5 0,6-4-40,8-3 1,7-2 2,6 10 1,8-1-9,13-8 0,10-6-4,-4-18 0,6-4 0,2-3 13,6-1 1,4-3-1,1-3 34,5-2 0,3-2 0,-1-3-195,3-2 1,0-2-1,-1-4 245,0-3 1,-1-3-1,-2-3 84,-3-2 1,-1-3-1,-3-3 69,-5-2 1,-2-3-1,-3-4 183,-3-7 1,-2-3 0,-6 0-164,2-1 0,-7-3 109,-1-18 0,-9-3-302,-10 19 1,-4 0 88,-3-9 1,-4-2-838,-11-1 1,-5 5 766,7 16 0,-4 4-25,-14-3 1,-4 6 308,-18 7-908,23 10 0,0 3-6918,-20 3 7534,18 8 0,18 0 0,11 1 0</inkml:trace>
  <inkml:trace contextRef="#ctx0" brushRef="#br0" timeOffset="137880">15249 16940 15356,'0'-3'7668,"1"1"-6369,-1 2-1114,-60-45-134,34 34-15,-14-14 0,-3 5-2,-2 26-34,-4 2-6,4 5-5,-2 3 28,-4 2 11,3-1 78,1-3 169,25-8-107,13-4 168,7-1-50,2-1-308,0 8 38,-1 5-16,0 4 23,-3 19-51,0-6 17,0 6 22,0-2-22,3-9-29,-2 4 35,0-2 38,2-11 29,-1-5-12,2-8 930,0-3-711,5-12-291,4-3 33,4-6 0,11-3 34,6 8-28,21-3-34,-3 10-5,6 12 16,-20 6-22,6 18-17,1 15-95,-3 7-533,-21-19 0,-3 0 589,-3 11-380,-36 16 150,3-29-471,-13 1 1,-6-3-1557,-16-5 44,17-8 1,-1-3-3843,-9-8 6139,8-11 0,28 2 0,1 0 0</inkml:trace>
  <inkml:trace contextRef="#ctx0" brushRef="#br0" timeOffset="138237">15015 16580 15350,'0'-6'6570,"0"0"-6267,-27-14 0,-9 0-113,3 9-825,-6 3 1,-10-1-1,3 9 786,3 14 1,2 9-96,-1-2 0,-3 4 0,3 3-36,3 3 1,3 2-1,2 1-6,-9 7 0,4 7-41,11-2 1,1 9-1,2 1 1,4-7 12,2 2 0,2 1 7,3-9 0,-3 5 0,3 0 0,9-3-16,12 1 1,8-3 0,3-2 2,12 10 0,6-3 25,-9-8 1,2-1 0,7-3-20,6-10 0,8-3 0,2-4 0,-2-3-24,3-1 1,0-4 0,4 0 20,3 0 0,3 0 1,2-2-1,-3-4-403,-7-4 1,-2-3-1,-1-2 1,0-2 451,-1-2 0,0-2 0,-1-2 1,-3 0 6,3-2 0,-3-1 0,-1-6 203,7-12 1,-1-8 0,-8-1-170,-7-5 1,-5-6 58,-4 4 1,1-5-1,-7-1-153,-9 6 0,-4 0 0,-3 2 60,3-11 1,-5 0 21,-7 6 1,-5-3 0,-1 7-57,2 11 1,-7 3-5,-12-10 1,-8-3 0,-3 10-86,-9 11 0,-4 7-230,1 1 0,-5 1 0,3 4-271,-5 3 0,-1 6 585,7 5 0,-3 3 0,9 0 0,-8-1 0,17 2 0,-1 1 0</inkml:trace>
  <inkml:trace contextRef="#ctx0" brushRef="#br0" timeOffset="139430">10712 18454 7837,'-19'-56'1745,"-1"1"1,3 4-1,3 2 104,9 17 1,1 2-910,-2-19 1162,0 18-1805,2 15 538,0 18-885,2 19 39,1 5-56,0 27-12,6 2 26,4-12 0,4 0 42,9 17 27,2-20 1,7-4-153,-2-14 1,3-4 180,14 5 0,4-4 5,10-4 1,4-4-456,-16-6 0,2-1 0,2-2 429,3-2 0,1-2 1,3-3 0,-3-1 0,2-2 0,0 0 0,-4-1-21,-1 1 0,-4 0 0,4-2 24,4-3 0,6-2 0,-2 0 0,-7 0-843,2-2 1,-3 0 868,-6 2 0,1-2 1,-5 1 62,-6-1 1,-5 0 1853,11-13-1854,-20 10 68,-5-3 320,-9 5-477,-2 3 1335,-2 4-1452,-5 10 3425,0 1-3381,0 4-3291,-9 14 3353,1-3-482,-15 7 1,-4 0 453,-2-1 2,2-4 1,-4 2-20,-5-1 0,0-2-343,-13 5 357,-1-1 0,-3 0 17,14-9 0,-2-1-11,-3 0 1,-5 0 0,3-2-2,-4 1 1,-1-2 538,1-1 1,-4 0-1,3-1-524,-4-2 0,-2-1-8,3 0 0,-4-1 0,2-2 5,10-1 1,1-1 0,1-1 14,-4-2 1,0-1 0,5-3 17,-2-8 1,5-3-1,6-4 1,4-1 2,-8-18 34,12-12 1041,18 5-1069,3 7-40,6 3-5,1 26-22,1 8-17,-1 8 494,5 7-467,13 20 1,4 8 0,5 5-11,7 8 798,0-6-807,-11-16 0,3 1-14,14 5 1,2-2 24,-13-9 1,3-2 9,10-1 1,6 0 0,-1-4 0,5-5 1,1-2-1002,0-1 0,4 0 1,-4-2 1017,5-2 1,0-5 6,-14-1 0,3-3 1,1-1-1,-3-1-343,-2-1 0,-2-3 0,3-1 349,0 0 0,3-1 0,-1-1 0,-4-1 4,13-6 1,-5-4 50,-12 0 1,0-3-1,-6 1-15,-10 7 1,-2-3 224,13-24 0,-5-1 74,-14 3-7,-2-12-230,-12 34 408,-6 10-520,1 10 2274,-2 1-4290,4 5 329,0 3 1676,3 6 0,-2-4 0,2 1 0</inkml:trace>
  <inkml:trace contextRef="#ctx0" brushRef="#br0" timeOffset="142080">17362 1389 12133,'-23'54'342,"-1"-1"0,2-2 0,4-5 453,8 5-359,5-20 1,1 1 138,-1 4 1,1 3-408,0 4 0,0 2 0,0 3 0,0 0-57,1 5 1,-1 0 151,1 3 1,-1 0-316,-1 4 1,0 1 181,1-19 1,1 0 0,-1 2-23,-1 1 0,1 0 1,-1 1-24,1 2 1,-1 0 0,0 1-12,1 1 1,-1 0 0,1 1-25,0 2 1,-1 0 0,1 1-12,1 1 0,0 0 0,1 1-274,-1 2 1,0 1-1,2-1 259,-1 3 1,1 0-1,1 1-385,-1 1 0,0 0 0,1 0 372,0-14 0,1 0 0,0 0 1,0-3-7,0 5 1,0-2-1,1 3 8,0 3 0,2 5 0,0 0 0,0-4 0,1 0 0,0-4 0,0 4-9,0 1 0,1 5 0,1 0 1,-1-3-7,0-9 1,1-1-1,-1-2 1,1 1 1,0 0 0,0 0 0,1 0 0,0-1 1,0 1 1,0 0-1,1-1 1,-1 1 5,1-1 0,0 0 0,0 1 0,0-1 5,0 1 1,0-1-1,0 1 1,0-1-6,-1 2 0,0-1 0,0 0 0,0 1-231,-1 0 0,0 1 1,0-1-1,0 1 229,-2 0 1,0 0 0,0 0 0,0 0-4,-1 1 1,0-1 0,0 1 0,-1 0-6,-1 0 0,0 0 0,0 0 1,0 0 4,-1 2 1,0 0 0,0-1 0,0-2-3,0 4 0,-1-2 0,0 4 1,0 2 0,0 5 1,0 0-1,-1-4 3,0 0 0,1-4 0,-1 3-3,0 3 0,0 3 1,0 1-1,0-2-1,0-11 0,-1 0 0,1-2 0,0-2 0,0 5 0,0-3 0,-1 4 4,1 1 0,0 4 1,-1 1-1,1-5-2,-1 1 0,1-3 0,0 1-2,0-6 0,0 0 0,0 2 0,1 0 1,-1 6 0,0 3 1,1-2-1,-1-3 10,1 1 0,0-4 1,0 4-5,-1 2 0,1 3 0,-1 2 0,0-4 1,0-7 0,0-3 1,0 0-1,0 1-3,0 0 1,-1 0 0,0 0 0,0 1-4,0-1 1,-1 1 0,0-1 0,1 1-3,-1-1 0,0 1 0,0-1 0,0 0-30,0 0 0,-1 0 0,1 0 0,0 2 26,0 8 0,-1 3 0,1-1 0,0-3-72,1-3 1,-1-3 0,1 4 71,-1-1 0,1 3 0,0 0 0,1-3 7,0-3 1,0-3 0,0 1-3,1-3 0,-1 2 1,0 0-1,1 0-3,-1 0 1,1 1 0,0-2 0,0-1 1,0 3 0,0-1 0,0 2 11,1 3 0,0 3 0,0 1 1,0-3 6,1-1 1,0-2 0,0 3-1,0 1 0,1 3 0,-1 1 0,1-2-4,0-9 0,-1-1 0,1-2 0,0 1 4,0 17 1,1-2 0,-1 1 3,0 0 1,0 0 0,-1 0-5,1 1 1,-1 1 0,0-4-10,0-12 0,-1-2 1,0 4 9,0 1 1,-1 5-1,1 0 1,-1-4-11,0 0 1,0-3-1,1 3-4,-1 2 1,0 3 0,0 1-1,1-2 17,-1 6 1,1-2 0,0 0-25,1 0 0,-1 0 0,1 0 6,1-1 0,-1 0 0,1 0-4,0 0 0,-1-1 0,1 0 0,0 1 0,0-1 0,0 1 20,-1-1 1,0 0-1,0 0-20,0 0 0,-1 0 0,1 0-6,-1-1 1,-1 1-1,1 0 11,-1 0 1,0 1 0,0-1-8,-1 0 0,-1 0 1,1-1-9,-1 1 1,0 0 0,0 0-8,-2-1 0,1 0 0,0 0 6,0-1 0,0 1 0,0-1-1,1 0 1,-1 1 0,1-1 9,0-1 0,1 1 0,0 0-2,0-2 1,0 1-1,0-1-9,0-1 0,0-1 0,0 0 141,-1 0 1,1-2 0,0 1-139,-1-3 1,0 0 0,0 0 30,0-2 1,0 0 0,-1-1-34,0-2 1,0-1 0,0-1-3,-1 17 0,-2-1 14,2-4 0,-1-1 412,1-3 0,1-1-398,0 0 0,1-2-6,1-11 0,0 2 6,2 18 0,1 2-22,-1-17 0,0 2 2,1 18 0,-1 2-16,0-11 0,-1-1-9,-2 0 0,-1 0 0,-1-3 0,-3-1 9,-1-2 0,-3-1 22,-1-4 0,-2 0-6,1-4 0,-1-1 258,-12 23 1142,5-12-1428,4-9 1176,1-2-1506,0 1 496,2 4-5520,1 2 5388,2-6 0,4-14 0,3-9 0</inkml:trace>
  <inkml:trace contextRef="#ctx0" brushRef="#br0" timeOffset="143354">3421 17615 21035,'-3'-6'3692,"1"2"-3132,2 4-201,-62-55-186,26 41-134,-8-14 1,-3 7 10,-5 37-33,-1 13-17,13 0-12,16-2 1,3 2 11,0 14-11,8-12 0,4 2-174,6 19-342,17-3-822,18-4-466,-5-25 1,4-3 1814,13-2 0,0-3 0,7 1 0,2-6 0</inkml:trace>
  <inkml:trace contextRef="#ctx0" brushRef="#br0" timeOffset="143521">3855 17860 28496,'7'-13'-78,"-2"2"-762,-5 11-3579,0 3 4419,3 0 0,-3 0 0,3 0 0</inkml:trace>
  <inkml:trace contextRef="#ctx0" brushRef="#br0" timeOffset="151197">18150 2057 10506,'0'-3'9790,"0"1"-7275,0 2-1887,-10-65-141,1 42-325,1-14 1,-2 4 5,-4 25-90,-4 8-16,-4 10-23,-6 9-11,-2 8-6,-2 6-11,13-9-11,4 0 6,17-1 16,12-5-10,14 10 4,16-5-16,12 1 0,-9-4 6,-14-6 0,-2 1-12,-4-1 12,10 17 27,-43-15-5,-19 10-11,-8-8-23,-6-5 1,-3 0-554,-20 2 505,19-4 1,-1-3-294,-13-1-990,15-7-175,19-5 1512,11-12 0,9 10 0,2-5 0</inkml:trace>
  <inkml:trace contextRef="#ctx0" brushRef="#br0" timeOffset="151946">18484 1762 25114,'-18'54'809,"6"5"-587,10-25 1,2 2-700,3 1 0,1 0 173,1 0 0,1 0-360,2 0 1,0 0-401,1-2 1,-1 0-2467,6 27-1726,-1-15 406,-3-18 3439,0-18 2297,-2-17 1199,-2-11 636,-9-11 180,-6-5-312,-5 0-213,-2 3-873,2 5-287,4 5-359,4 6-348,5 0-470,3 5-5,11-3-23,13 3-106,17-2 0,17 1 64,-26 5 0,0 0-288,3 0 1,-1 1 295,19-4 14,-16 1 1,-3 0 20,-5 1 285,18-7 444,-38 7 128,-3 1-154,-6 1-25,-10 2-156,-4 1 721,-13 3-514,-2 4-247,0 3-426,8 1-43,4 3-80,12-3-40,8 3-212,4-6 76,26 2 124,-1-6-6,19-1 20,-7-7 85,-4-6 238,-10-7 375,-10-12-91,-13 8-84,-10-10-409,-11 16-178,-12-2 43,-8 7 242,-7 6 31,-2 6 25,3 7 307,7 10 132,7 11-62,8 10-209,6 11-804,8 8-46,6-26 0,3 0-423,3 0 0,3 0-606,4-1 1,4-3-926,3-1 1,2-2-438,2-5 1,2-2-1379,0-4 0,-1-3 4162,13 2 1,-15-8 0,-19-4 0</inkml:trace>
  <inkml:trace contextRef="#ctx0" brushRef="#br0" timeOffset="152364">19321 2393 19580,'23'-51'1616,"1"0"1,-2 5 0,-2 5-547,1-2-807,-8 20 45,-3 4-229,-8 21 21,-1 15 29,-1 17-45,-2 0 0,0 3-61,-2 17-12,0-10 0,-2-1-22,-3 16-141,3-23 0,0-1 141,-5 25-6,3-13 34,5-22 11,2-11-6,1-16 0,0-16 6,0-9-8,0-5 0,1-3 2,0 1 0,0-1-242,0-2 1,0-2 250,1-4 0,1-2 22,1-2 0,0 2 101,0 7 0,0 0-115,7-16 0,3 3 6,9 4-40,7-7 1,-3 25 16,15 8-22,-5 11-14,-5 11 0,-1 5 9,10 20-1,-5 11-16,-17 16 5,-13-5 475,-15 14-481,-9-27 1,-5-2-28,-2-5 0,-3-3 2,0-1 0,-3-3-159,0-4 0,0-4-756,-14-1-2269,-5-2 3232,18-12 0,16 0 0,11-3 0</inkml:trace>
  <inkml:trace contextRef="#ctx0" brushRef="#br0" timeOffset="152580">20085 2216 26110,'55'-22'-898,"1"0"0,-7 2 0,-5 3 0,2 5 0,-20 6 0</inkml:trace>
  <inkml:trace contextRef="#ctx0" brushRef="#br0" timeOffset="153053">20568 1854 22436,'-2'-4'3210,"0"1"-2791,2 3 45,60-58-365,-18 44-1062,3-14 1,1 5 1024,-3 29 394,3 22-407,-28-10 24,4 29-61,-18-19-180,-6 12 202,-12-12 131,-10-6 1703,-2-7-1420,-10-3 138,5-7 60,-14 0-70,16-4 138,-5-2-365,24 0-76,-2-1-283,14 1-20,9 1-74,3-1 53,35 5-28,-18 0-1676,6 5 1,0 2 1650,-6 4-339,0 5 1,-1 1 162,-8 2 8,-1 4 1,-2 2-422,-8 5-276,-10 16 234,-13-19-380,-13-8 0,-7-3-1799,-24 6 2753,9-9 0,0-1 0,0-3 0,3-6 0</inkml:trace>
  <inkml:trace contextRef="#ctx0" brushRef="#br0" timeOffset="153379">17968 3021 20773,'63'-5'205,"-1"1"0,1-1 1,-11 1-1,1 0 1,1-1-1,1 1-179,4-2 1,1 1 0,1 0 0,1-1-812,-5 1 1,0 0 0,2 0 0,1 0 0,0 0 782,-7 1 0,1 0 0,0 0 1,1 0-1,0 1 0,0-1-324,1 0 1,0 0-1,0 1 1,1-1-1,-1 1 1,-1 0 319,0 0 0,0 0 1,-1 0-1,0 1 1,0 0-1,-1-1-97,7 1 1,0-1-1,-1 1 1,-1 0-1,0 0 76,-5 0 0,-1 1 0,0 0 0,-1 0 0,-1 0-147,6 0 1,0 0-1,-2 0 1,-3 0-251,1 1 0,-4-1 1,-1 1 215,2 0 0,0-1 1,-9 1-1,3 0 1,8 0-1</inkml:trace>
  <inkml:trace contextRef="#ctx0" brushRef="#br0" timeOffset="155013">22727 2207 23440,'-26'-44'298,"0"0"1,3 3-1,13 6-247,37 6 54,13 4-23,11 5-29,5 8-38,0 6-10,-6 12 194,-11 5 205,-12 11-253,-13 6-209,-17 5 217,-17 5-67,-17 3-111,13-21 0,-2-1 2,-1 0 1,-1-2-228,-24 12-101,8-9 242,15-11 452,8-8-328,14-7 4,1-4 93,12-4-56,7 2-29,10 2 1,11 5-28,-4 4-6,30 14-441,-12 9 424,-11-4 0,-2 3-16,12 11-74,-16-4 0,-3 2-207,0 12 73,-11-11 1,-6 1-458,-23 19 71,-28-2 182,9-27 0,-5-3-401,-5-2 0,-3-4-1602,-1-3 1,0-4 2447,-1-5 0,3-2 0,-5-1 0,11-5 0</inkml:trace>
  <inkml:trace contextRef="#ctx0" brushRef="#br0" timeOffset="155397">22890 1708 19134,'-47'-22'472,"0"1"1,0-1 0,0 4 0,-1 3 0,2 8-213,-9 15 1,0 11-607,15-4 0,0 3 0,1 3 402,-2 3 0,1 3 0,2 3-32,0 4 1,2 2-1,2 2-9,2 4 0,3 2 0,3 2-497,3 3 1,4 1 0,3 2 470,4 1 0,3 1 0,5 1-14,6 0 1,4 1 0,5-1-23,6-1 0,4-2 1,6-1-50,6-3 1,7-1 0,3-5-38,-8-11 0,4-2 0,1-3 0,2-1 4,2-2 0,2-2 1,1-3-1,1-1 21,0-2 0,1-2 0,0-2 0,1-2 52,-2-2 0,1-2 0,0-1 0,0-3 93,13-4 1,0-3-1,-3-2 0,-12 1 1,-2-1-1,0-5 135,10-13 0,1-6 0,-7 0-67,-11 5 1,-4-5 25,-2-3 1,1-8 0,0-2-1,-7 2-51,-8 3 1,-4 0-1,-1-2-17,6-17 1,-1-4 0,-5 2-280,-6 11 1,-4 1-1,-4 1 268,-4 2 1,-3 1-1,-3 2-19,-4 2 1,-4 3 0,-3 1-60,-5 2 0,-4 3 1,-2 2 10,-6 1 0,-2 3 0,-2 3-137,-4 1 1,-2 3 0,-2 2-721,-2 2 1,-2 3 0,2 2 871,4 2 0,2 2 0,3 1 0,-2 0 0,5 3 0,-5 0 0</inkml:trace>
  <inkml:trace contextRef="#ctx0" brushRef="#br0" timeOffset="158696">25221 2153 15412,'-6'2'5819,"2"0"-2497,4-2-3076,-6-12-156,5 10-56,-5-10-18,6 12-38,0 0 72,-4 1 74,-3 1-1,-11 0-6,-10-1 7,-7 0 39,-5-5-57,10 1 303,-3-12-208,19-1-72,0-13-67,14-2-34,11-2-28,24 0-6,-5 14 34,26 3-39,-13 14-17,9 9 11,-6 10-5,-14 3-17,-8 15 5,-25 14 34,-21 8-330,-3-18 1,-7-1 318,-12 0 0,-3-2-462,6-6 1,-2 1 462,-3-1 1,-4 1 0,4-2 26,4-4 0,1-2 27,-13 8 1,5-5 39,8-9-61,27-22 21,25-13-21,20-10-34,24-1 32,-20 15 1,3 2-28,5 2 1,2 2-7,3 2 1,1 2-14,2 3 0,-1 2-59,2 1 0,-1 2-91,-2 1 1,-1 1-443,-2 0 1,0 1-684,-5 0 1,-2-1-3213,-4-1 1,-3 0 4511,14 1 0,-21-4 0,-14-1 0</inkml:trace>
  <inkml:trace contextRef="#ctx0" brushRef="#br0" timeOffset="159046">25489 1794 17740,'-44'-20'783,"1"0"0,-1-1 1,1 1-1,-15-3 1,1 1-1,1 7-597,8 10 1,2 4 0,-1 4-1528,-2 3 0,0 2 0,2 2 1411,-11 3 0,2 7 19,3 10 1,0 8 0,4 1-221,16-6 0,4 2 1,-1 3 137,-1 1 0,-1 5 0,2 1 0,4 0 0,2 11 1,5 1-1,4 0-15,4 2 1,3 1 0,5 0-33,6-2 1,5-1 0,4-2-19,6-4 0,5-2 1,5-4-78,7-6 0,4-3 0,5-5 25,5-5 0,4-5 0,3-4 18,4-3 1,2-5-1,1-3 54,-13-5 0,0-2 1,0-3-1,1-1 45,-1-1 0,1-2 0,0-2 0,-1-2 28,-1-1 0,0-3 0,-1 0 0,-1-3 15,-2 0 1,-1-1-1,-1-2 1,-2-2 21,9-7 1,-3-3 0,-3-2-2,-6-1 0,-3-2 0,-5-1 1,-5-1 1,-5-1 0,-3 0-181,-4 0 1,-4 1 0,-3-1 227,-6-16 1,-11 1-168,-5 17 0,-7 3 0,0 2 61,-3-1 0,-4 4-26,-3 6 1,-6 1 0,2 5 335,-2 4 1,-1 3-2182,-16-2 0,1 2 1983,17 6 0,3 1 0,-21 1 0,42 5 0</inkml:trace>
  <inkml:trace contextRef="#ctx0" brushRef="#br0" timeOffset="159846">27196 2137 21534,'20'-43'1161,"0"0"0,-1 5 1,-6 8-383,-14 20-673,1 7-44,-2 1-73,-2 7 39,-5 10 11,-11 24-34,-1 5 1,-1 4 0,4 2-6,9-12 5,2 4 18,10-6 10,5-17 1,5-6 50,11-16-6,6-7 29,13-7-1,-15 3 0,0-1-16,10-5 106,12-6-34,-28 14-100,0 1-28,-12 10 10,-9 15 24,-10 16-40,-9 18-17,-8 8-9,11-25 1,2 1-84,0 4 0,3 0-98,-3 12-323,15-15 1,7-3-994,12-5 386,9 1-2179,13-17 3288,4-13 0,-16 3 0,0-5 0</inkml:trace>
  <inkml:trace contextRef="#ctx0" brushRef="#br0" timeOffset="160254">27700 1663 18588,'-49'-25'1165,"1"1"0,0 0 0,-8-4 0,1 4-866,0 7 1,0 7-1760,-1 11 1,2 6 1509,8-3 1,-1 6 25,-3 11 1,-3 8 0,6 3-24,3 12 0,4 4-40,7-12 0,-1 2 0,4 4 2,3 5 0,3 3 0,5 3-752,3 7 0,5 3 0,2 0 709,2-14 0,1 0 0,1 0 0,2 0 101,0-1 1,1 1 0,2-2-1,4 0-153,6 11 0,6-2 0,3-4-81,1-11 1,4-3-1,3 0-395,7 7 0,5 0 0,2-4 244,3-4 0,4-4 1,4-5 53,-4-8 0,4-4 0,1-3 1,-1-2 292,10-2 1,-2-3-1,3-5-91,-10-4 1,2-1 0,-1-4 0,-5 0 159,-3-3 1,-4-2 0,-1-4 83,6-5 1,-1-5 0,-4-4 254,-3-6 0,-4-5 1,-2-2-330,2-1 0,-2-1 0,-3-4-274,-7 6 0,-1-3 0,-3-1 0,-3 4 223,-2 2 1,-4 1 0,-4-2 146,-7-14 1,-6-3 0,-2 8 130,-2 10 1,-6 3-260,-7 1 1,-9-5 0,-2 2 0,3 8-52,-5 4 0,-5 4-34,-4 1 0,-8-2 0,-2 2 1,5 5 307,8 7 0,3 3 0,-3 1-848,-14-3 0,-4 1 0,6 3-468,4 5 1,6 4 1010,2 4 0,7 2 0,10 1 0,3 1 0</inkml:trace>
  <inkml:trace contextRef="#ctx0" brushRef="#br0" timeOffset="162671">27277 2414 17641,'-2'-38'2560,"1"0"0,0-17-2160,1 5 1,2 1 276,7-8-117,3 14-212,-1 15-242,-3 13-50,-5 8-73,-1 11 96,-2 14 16,-5 21-61,-1-9 0,-2 3-140,-4 6 0,-2 2 137,-5 5 0,-1-1-17,3-9 0,0 1 8,-7 13 1,1-2-23,-2 9 5,10-20 1,1-3 50,5 1 56,5-19 185,7-12-90,8-16-84,9-13-45,10-19-39,-13 15 1,0-3-366,0-5 1,-1-2 364,-1-3 0,-1-2 3,-2 0 0,-1-1-9,-2 5 1,-1 0-1387,-1 3 1,-1 4 1442,-1-6 5,-2 12-106,-3 24-112,-1 7 123,-3 16 5,-3 20-21,-3 22 10,4-24 0,0 4-2,0 14 0,0 1 8,2-18 0,1 1 14,0 16 0,1-1-222,1-21 1,1-1 218,1 4 1,2 0-18,3 19 2934,6-21-2911,0-18 0,-1-14-12,14-26 6,-2-10 0,-5 5 1,0-4-264,-2-3 0,0-1 263,-1-5 1,-1-1-1,0-2 0,0 0 20,-2 3 0,-1 1 16,-1 5 1,-1 2 25,3-16 1228,-7 20-1295,-2 15-68,-3 11 40,-2 13 50,-3 14-34,-5 20-5,-8 16 17,2-6-4,3-10 1,-1 1-34,5-14 1,0 0 27,-4 13 1,2 0 13,-4 17-17,5-14 12,5-15 27,2-15 46,3-11-79,0-31 0,1-8 2,0 1 1,1-3 0,1-3 0,0-1-209,0-7 0,1-1 217,0-5 1,-1 0-12,1-1 0,-1 2 19,-1 4 1,0 3-6,-1 8 0,0 4 8,-2-11-38,0 23-12,-2 17 11,-4 19-11,-5 21 25,3-9 0,-2 4 315,-1 7 0,-1 2-304,-1 5 0,-1 1-347,1 2 0,1-1 339,-1 0 0,2 0-11,2-5 0,1-2 0,2-6 0,0-2-415,1 16 443,3-25 22,2-11 6,1-20 416,1-11-439,4-34-22,-1 9-72,0 2 1,1-3 74,-1 7 0,0-2 5,2-11 0,1-2 70,0-11 0,0 2-70,-2 15 1,0 2 2,0 3 1,-2 5 21,-1 1-27,-2 24-45,-1 12 27,0 10 18,-5 28-45,-3 14 30,2-15 1,1 2-44,-1 5 1,0 1 51,0 1 0,1 1-6,0-1 1,1-2-1365,2-11 0,0-1 1378,1 7 1,1-3-9,1-2 6,2 7 22,-1-31-12,6-22-21,2-14 5,2-9 0,6-27 11,-9 28 0,0-1 19,3-13 1,0-1-9,1-3 1,-1 1-18,-1 2 1,0 3 1438,-1 4 1,-2 4-1423,2-5-16,-5 16-51,-6 27 62,-5 17-17,-8 19-12,4-6 1,0 0 0,-9 26 16,8-16 1,0 0 471,3-7-1,1 0-482,-2 15 1,0-1-3,4-10 0,0-1-1566,2-2 1,1-3 1573,2-1 12,1-14 4,0-13 12,3-8-11,3-15-28,9-34 11,-7 22 0,1-3 8,2-13 1,-1 0-259,-3 11 1,-1 1 257,3-11 1,-1-2-4,-2 6 1,1 0 5,-1 3 0,0 2-6,-1 2 1,0 6 3148,-1 7-3188,-4 14 23,0 14 22,-7 31-45,-2 17-1545,2-11 0,-2 2 1579,3-9 0,0 0 0,-3 11 0,1 0 170,1-10 0,1 0-176,-2 14 1,0 0-4,4-15 1,0-1-9,0 26 23,5-38 10,2-12 7,3-16-6,6-27-12,1-15-281,-3 8 0,-2-2 278,-2-5 1,-1 1 5,-1 6 1,-1 0 10,-2-12 1,0-1 11,-1 3 0,0 2-23,0 11 1,-1 2 5,1-3 0,-1 7 3031,0 21-3057,-3 7 18,3 9-12,-3 38-16,0 8 13,2-10 1,-1 2-37,1-2 1,1 0-474,2 1 0,2 1-222,3-1 1,2-1-54,-1-10 1,3-1 792,9 8 0,1-5 0,-5-11 0,9 9 0</inkml:trace>
  <inkml:trace contextRef="#ctx0" brushRef="#br0" timeOffset="163454">29614 2044 23388,'20'-43'875,"0"1"1,1 2 0,-10 13-870,-11 26 5,-6 10 17,-2 2 50,-24 37-10,2-1-246,6-9 0,1 1 197,4-3 1,3 0-23,3-1 0,3-1-3,3-1 1,5-2 22,12 21 28,12-13-17,4-16 223,23-13-117,-9-19 17,18-9-317,-9-14 395,-3-5-22,-6 0-22,-6 6 28,-8 7-196,-13 14 284,-6 6-307,-7 16 17,-3 14-5,-6 20-17,-1-1 2,0-12 1,-1 2-43,-1 3 1,-1 1-237,3-1 1,1 0-22,-1 4 0,4-2-834,13 11-774,12-17-1226,15-15-6291,14-19 8636,-2-10 1,-13 1 0,-14 0-1</inkml:trace>
  <inkml:trace contextRef="#ctx0" brushRef="#br0" timeOffset="163820">30402 2235 14015,'7'-50'1386,"0"0"1,0 0 0,-2 3 0,-3 0 0,-3 4-807,-7-7 0,-8 4-1246,-6 3 0,-7 5 1002,-8 3 0,-6 6-34,-11 4 1,-6 6-107,14 8 0,-2 3 0,-1 2-34,-6 3 1,-2 3 0,-1 3-53,-3 3 0,-1 3 0,0 4-63,14-1 1,0 2 0,0 3 0,1 1-464,1 3 1,-1 1 0,2 3 0,2 1 438,1 2 1,2 1 0,2 2 0,2 2 4,-7 12 0,4 2 0,6 2-109,5 1 1,6 2-1,5 0 45,7 0 1,6 1 0,7-1-10,6 0 0,6-1 0,6-1-478,7-1 1,5-2-1,5-1 374,-5-11 1,3-2-1,2 0 1,1-2-239,5 0 1,1-1 0,2-1-1,1-2-253,1-1 0,1-1 0,2-2 0,-1-2 139,0-2 0,0-2 0,0-3 0,0-1 484,-3-4 0,0-1 0,-1-2 0,-1-3 470,10-3 1,-2-5 0,-1-2-58,-5-3 0,-2-2 0,-2-4 11,-3-2 0,-2-4 1,-2-1-151,-2-2 1,-1-2-1,-2-3-119,-1-1 0,-1-3 1,-2-1-54,-2-3 1,-2-2 0,-1-1 102,-3-1 1,-1-2-1,-4 0-121,-2 1 0,-2-2 1,-4 1 70,-3-20 0,-6 3-127,-1 14 1,-6 2 324,-7 6 1,-5-1-1,-2 5-437,-4 0 1,-3 4-217,-14-14 1,-3 5-676,5 15 0,1 5 992,5 5 0,2 4 0,-9-1 0,20 9 0</inkml:trace>
  <inkml:trace contextRef="#ctx0" brushRef="#br0" timeOffset="164688">32206 2013 24738,'28'-55'610,"-8"11"-593,-33 44 5,-13 1 46,-17 1-34,-16 4-37,25-3 0,0 0 17,-1 0 0,0 1 11,2-2 1,1 0 46,-19 2-10,15-2 22,16-2 6,13 1-79,5 0 62,1 2-40,-3 4-22,-2 8 23,-4 9 5,-3 8 12,-2 6-7,-2 4 12,-1-1 23,0-2-12,0-7 28,3-6 12,4-8-63,4-8 152,4-5 415,2-5-398,8-10-180,-1 2 12,12-16-34,3 4 23,12-6-29,8 3-21,6 8 10,-15 11 0,1 1 6,12 4 6,-11 5 0,-2 3-18,0 7 4,-1 6 0,-1 5-23,-9 0 0,-3 1-543,3 6 1,-3 0 545,-4 21-661,-32-6 442,-21-12-33,11-14 1,-5-2-265,-14-1 1,-1-4 226,14-5 1,-1-2-681,-13-1 0,2-5-6049,-7-13 7046,0-3 0,24 0 0,14 5 0</inkml:trace>
  <inkml:trace contextRef="#ctx0" brushRef="#br0" timeOffset="165054">32120 1586 21993,'-51'-14'462,"1"1"0,0 0 0,-12-5 1,3 8-228,-1 20 0,2 9-1544,6 1 0,0 6 1374,8-3 0,-1 4 1,2 2-33,-1 4 1,3 2-1,1 5-29,9-2 0,1 4 1,2 1-1,3 0-14,-3 10 1,5 0 0,2 1 1,2-2 1,2 1 0,5 0-12,5-1 0,6 0 1,3-2-22,7 12 1,10-1-6,0-18 0,5 3 1,4-1-1,1-3-904,12 4 1,5-3 0,1-2 880,2-1 1,3-2 0,2-6 5,-8-13 1,2-3-1,1-3 1,-2-3-3,6-3 0,-1-3 0,2-2 104,-6-1 1,1-1 0,2-2 0,-1-4-106,4-4 0,1-3 1,-1-3-1,-2-2 145,4-6 1,-3-4-1,-1-3-256,-10 2 1,1-3-1,-3-1 1,-5 0 188,-4-1 0,-5 0 0,-2-2-2,4-11 0,-2-4 1,-4-2 137,-5-2 1,-3-2 0,-1 1-148,0 10 0,0 2 0,-6-4 132,-5-2 0,-5-5 1,-4 1-1,-4 7-210,-17-5 1,-7 4 57,10 9 1,-3 0-1,-4 4-566,-11 4 0,-6 6 0,-2 2 584,-3 4 0,-2 4 0,4 0 0,-4-3 0,3 1 0,-1 5 0,0 0 0</inkml:trace>
  <inkml:trace contextRef="#ctx0" brushRef="#br0" timeOffset="172887">21348 2344 8657,'4'-6'8995,"-1"1"-7975,-3 5 2599,0 0-2712,-4-65-504,-4 44-272,3-16 1,-4 5-3,-10 26-17,-12 14-56,0 8-28,0 6 11,0 11-50,10-2 22,1 7-16,9-8-1,6 0-11,12-6 34,5-3-11,13-5-6,7-14 67,7-13-22,-6-1 162,5-16 269,-13-7-84,-4-2-44,-9-4-197,-9 17 196,-6 2-201,2 12-102,-2 1-60,2 7 27,-1 8-6,-1 8-10,1 12-6,0 11-163,2 7-414,3 5-1697,2 1-1093,1-10 2530,1 0 0,-3-26 0,-2 0 0</inkml:trace>
  <inkml:trace contextRef="#ctx0" brushRef="#br0" timeOffset="173070">21636 2534 26486,'-13'-35'-6962,"5"9"6962,17 29 0,-3-1 0,-2 1 0</inkml:trace>
  <inkml:trace contextRef="#ctx0" brushRef="#br0" timeOffset="176680">22837 3341 20392,'-8'-32'176,"1"-1"0,-3-7-2,24 68-29,3 15-21,6 12-315,-10-25 0,1 1 280,3 2 1,3-1-213,3 0 0,5-2 237,5-1 1,5-3-14,8-2 0,5-5-17,9-2 0,3-4-466,-15-7 0,0-1 1,2-2 422,4-2 0,0-1 0,1-2-565,3-3 1,0-1-1,0-1 555,1-3 1,1-1 0,-1-1-4,1-2 0,0-2 0,-1 0 5,-2-2 1,0 0 0,-2-1 9,-3-1 0,-1 0 0,-1-1-265,-6 0 0,-1-1 0,-2 0 275,12-8 0,-3-1 65,-3-1 0,-4 1-17,6-7 1122,-5 4-954,-36 26 1538,-1 2-1801,-9 5 1551,-8 8-1545,-12 8-24,-17 12 1,11-9 0,-3 1-146,-5 3 1,-2 1 133,-5 2 1,-3 1 11,4-5 0,-3 1 0,3-2 11,-4 2 0,-2 0 5,1-3 1,-5 1-1,3-2 1,-8 1 0,-1-3-676,9-3 1,-2 0 0,0-1 674,0-1 1,-1-1 0,1-1-3,1-2 1,1-2 0,1 0 1,3-2 1,1 0 0,1-2 5,-16-2 0,4-4-232,7-3 1,3-2 231,6-6 0,3-3-3,5-4 1,4-3-4,2-2 1,4-4 5,2-1 0,4 0-150,1 0 0,3 0 173,-4-28 547,7 11-564,2 16-28,3 15 11,1 14 1989,-1 19-1978,-2 17-6,-3 22 24,3-20 1,1 3-36,1 2 1,2 2-1374,9 8 1,3-2 1380,-4-14 1,5-2 17,13 9 0,8-6-395,-1-14 0,5-6 414,14 4 0,7-4-631,0-6 1,5-4 0,-3-1 600,-15-1 0,-2-1 1,3-1 4,5-2 0,4-2 0,1-1 0,-5-1-201,0-2 0,-3-2 0,2-1 205,-5 1 0,3-1 0,-1-1 1,-1-1 16,12-5 1,-2-2-1,0-2 9,-12 3 1,0-3 0,-1 0 0,-4 1-17,14-7 0,-4-2 28,-7 1 1,1-2-1,-8 5 1567,1-3-1570,-10 6 1,-3 4-37,-13 8 406,-2 2-2389,-20 18-7865,-7 8 9247,-4 1 0,6-2 0,12-11 1</inkml:trace>
  <inkml:trace contextRef="#ctx0" brushRef="#br0" timeOffset="179805">22645 4654 20554,'15'-10'1064,"-3"1"-627,-5 27-157,-5-5 12,0 5-158,-4-6 152,-5 0 55,-4-3 230,-9 0-179,2-4-33,-3-6-197,8-3 236,-3-17-230,7-1-112,-2-6 40,7-6-18,13 4-67,-1 5 0,18-1-16,2 16-1,15 3-5,7 12-1688,-17 5 0,-1 3 1705,12 9-115,-16-2 0,-3 3 70,-6 14-50,-8 15 47,-17-22 0,-7 1 5,-9 5 0,-5-1-390,-13 6 1,-5 0 405,11-12 1,-2-1-1,-1 0 21,0 0 0,-2-2 0,1-2 59,-13 7 0,1-4 28,11-9 0,4-7 81,-10-13 12,32-30-147,17 4 12,26-17 5,13 23-39,-13 11 1,3 2-10,11 4 1,2 5 820,-4 2 0,-1 3-832,-1 0 1,-1 1-51,1 5 0,0 1-275,-5-2 0,1 0-78,9 3 0,3 0-1081,10 0 0,-1-1 569,-18-4 0,-1-1 924,19-1 0,-8-2 0,-20-3 0,10-2 0</inkml:trace>
  <inkml:trace contextRef="#ctx0" brushRef="#br0" timeOffset="180172">23476 4471 9686,'-41'-42'1415,"0"-1"0,-1 1 1,3 10-1,-4 1 0,1 3 1,1 3-1181,-14-2 0,-2 5-200,0 6 0,-5 3 1,0 6 246,1 8 0,0 6 0,2 1-423,9-4 0,1 0 0,-4 5 222,5 3 1,-4 4 0,-2 3 0,2 0 0,7 1-579,-3 7 0,6 1 0,-1 1 508,-11 1 0,-1 2 1,10 13 6,22 0 1,6 13 0,4 5-1,4 2 1,4-4 0,4-9-514,7 0 1,7-7 0,0 6 476,-6 8 0,-3 10 0,1 2 0,6-7 0,9-14-89,21-13 1,9-13 0,1-4 13,-7-2 0,0-3 1,5-2 18,-1-3 0,7-1 0,1 0 0,0-2 0,-6-1-59,7 1 1,-4-2 0,4-2 120,-7-3 1,5-2 0,1-2 0,-3 0 0,-8-2 8,8-5 1,-4-3 28,3-4 0,5-2 0,-5-3 548,1-9 1,-3-3-521,-14 6 0,0-3 0,-5-2 5,2-18 0,-11-4-18,-15 10 0,-5-2 0,-4 1-13,-5-14 0,-6 2-19,-1 15 1,-2 0-1,-2 4 2,-1 3 0,-5 4-88,-8 7 1,-7 1 0,3 6-165,-18-6-524,-3 6 1,0 4-9067,6 12 9047,7 1 0,19 2 0,19 0 0</inkml:trace>
  <inkml:trace contextRef="#ctx0" brushRef="#br0" timeOffset="180861">24413 4626 13015,'-7'-1'6301,"2"0"-4548,5 1-604,0 0-220,-8-74-223,12 37-614,-4-11 1,4 0 243,19 8-140,8 6-140,-2 10 28,16 2-51,16 12-36,-28 6 1,1 2-21,7 4 1,-1 4-474,-5 4 1,-4 3 461,16 12-55,-2 16 5,-33-10 0,-5 1 72,5 13 23,-13-10 1,-8-2-2931,-16-3 2958,-2-2 283,-17 1-154,17-18 61,-9 2-111,20-11 958,1-7-852,9-2-78,0-4-79,6 1 3347,10 2-3408,10 2-6,13 3-11,11 6 5,-6 3 1,11 11-23,-1 13-6,-1 4-5,-2 10-17,-24-7-23,-15-1-55,-23-3-90,-17-1-135,-18-6-123,21-14 0,0-2-143,-1-2 1,0-2-2255,-27 2 2879,7-15 0,25 4 0,9-6 0</inkml:trace>
  <inkml:trace contextRef="#ctx0" brushRef="#br0" timeOffset="181254">24896 4071 19636,'-40'-12'817,"-1"0"1,1 0 0,-21-5 0,3 7-538,10 11 0,1 5-2150,-5 4 1,1 4 1945,9-1 0,-1 4 15,0 9 0,-3 5 1,4 2-385,-1 8 1,3 4 297,2-3 1,-1 4-1,5 3-3,11 1 0,6 3 0,3-4-11,-1 4 1,8-1-9,7-7 0,6 3 1,5-4-27,12-2 0,5-4-16,-1 1 0,6 0-107,8-5 0,8 0 0,-1-4 78,-9-9 0,0-2 0,3 0-167,3 1 0,4 1 1,2 0-1,-2-3 197,-2-4 1,-1-2 0,0-1-1,2-1-135,3-1 0,1-1 1,0-2-1,-2 0 195,6-1 0,-2-1 0,2-4 51,-3-6 0,3-2 0,-2-4 0,-6-2 232,9-11 1,-4-7-221,-7 2 1,0-4-1,-7-3-4,-8-15 1,-11-6-44,-9 17 1,-4-2 0,-2 0-4,-4-2 0,-3-1 0,-3 0 11,-2-1 0,-2 0 1,-4 1 4,-4 1 1,-3 1 0,-3 3 7,-3 2 0,-3 2 0,-4 3-19,-2 3 1,-4 4 0,-2 3-51,-2 3 0,-2 4 0,-1 2-95,-1 3 0,-1 3 0,2 2-116,-8-1 1,0 4 240,7 6 0,-2 3 0,9-1 0,-3 0 0,8 4 0,0-1 0</inkml:trace>
  <inkml:trace contextRef="#ctx0" brushRef="#br0" timeOffset="181721">26932 4590 19899,'6'-60'1488,"0"0"0,-1 7 0,-1 6-884,-3 5-335,-2 19-246,0 16-23,-1 12 16,1 34-32,0 11-52,1-10 1,0 4-605,0-1 1,0 0-77,2 3 1,0-1 747,3 6 0,0-3 0,1 5 0,3-6 0</inkml:trace>
  <inkml:trace contextRef="#ctx0" brushRef="#br0" timeOffset="182128">27253 4255 17219,'-41'-32'674,"-1"1"0,1 0 1,1 4-1,1 1 1,2 7-513,-3 10 1,2 5-23,-24 5 28,13 15 0,0 7-96,12 3 1,1 5-43,1 0 0,-2 3 0,2 3-394,5 2 1,3 2 0,1 1 357,1 3 0,1 1 1,3 1-25,2 1 0,2 0 0,4 1-21,3-3 1,4 1 0,4-1-4,5-2 0,5-1 0,4-1 3,4-3 1,5-2-1,3-2 12,6-2 0,3-3 0,3-4 24,4-2 0,3-4 0,1-4 28,3-2 0,1-5 0,0-3 5,3-4 1,-1-5 0,1-3-2,-1-3 0,-1-4 0,0-3 20,-3-3 0,-1-3 1,-2-3 1,-4-1 0,-1-3 0,-4-1-15,-3-3 1,-4-2-1,-2 0-7,3-6 0,-5-4 9,-8 0 0,-3-4 0,-4 3 10,-4-2 1,-4 0 56,-2 4 1,-2-2-1,-5 4-51,-10-3 0,-7 5-11,-9 6 0,-6 5-14,-6 6 0,-3 5-90,-5 4 0,0 5-14,11 3 0,1 2-1006,-9 5 1,4 5 1061,2 12 1,-2-5 0,35 4 0</inkml:trace>
  <inkml:trace contextRef="#ctx0" brushRef="#br0" timeOffset="183071">29358 4495 21049,'27'-57'771,"1"1"1,-1 0 0,-4 10 0,-2 3 0,-4 7-195,-2-5-105,-12 32-365,-3 1-75,-6 16 2,-8 15 5,-11 21-349,10-15 1,-1 3 306,-1 3 0,1 0 9,3 1 0,2-1 6,2-2 0,4 0-7,8 19 51,12-13 17,11-17 22,9-11 12,7-18 10,4-10 12,5-12-6,-3-7 12,-6-2-6,-10 3-17,-10 9 625,-11 11-737,-6 8-28,-4 12 28,-3 9 12,-1 13-40,-2 12-90,3 6-112,6 3-218,12-1-364,15-1-342,16-6 423,-18-23 1,1-3-133,2-3 0,0-3-30,2-5 0,-2-2 114,18-7 126,-17-8 1,-3-6 478,3-20 233,-12 8 0,-3-4-195,-9-3 0,-5-1 477,0-5 1,-3-1 151,-4-4 0,-2 0-216,2 10 1,-5 1 483,-16-15 1,-8 3-342,2 19 1,-5 3-443,0 1 1,-4 1-1,-2 4 236,0 7 1,-1 4 0,-3 3-529,-3 1 1,-2 4 0,0 2 393,-3 3 0,0 4 0,0 2-30,1 3 1,-1 3 0,2 3-31,2 4 1,2 3-1,2 3-13,4 2 1,2 2 0,4 5-10,4 9 0,3 4 0,5-1-1,-1 1 0,8 2-1,11-4 1,6 3-1,6-6-429,13 0 0,10-4 403,-4-6 0,5-1 0,5-2-59,3-5 1,5-2 0,2-2 0,-1-1-4,13 3 1,0-2 0,1-1-173,1-1 1,1-2-1,1-2 248,-14-4 1,0-1 0,1-1 0,-2-1 7,8-1 1,-1-2-1,2-1 17,-7 0 1,2-1 0,0-1 0,-2-2 20,10-3 0,-2-3 0,-3-3 14,-10-2 1,-2-3 0,-6-3 191,3-12 1,-8-5-195,-13-4 0,-10-3-9,-9-2 1,-8-1 0,-6-1 0,-7 1 153,-7 0 0,-5 2-201,-6 3 0,-4 4-87,-1 3 1,-3 3-168,0 4 0,0 4 268,2 2 0,2 4 0,-5-2 0,14 5 0</inkml:trace>
  <inkml:trace contextRef="#ctx0" brushRef="#br0" timeOffset="183788">32162 4359 14589,'0'-5'5780,"0"0"-2274,0 5-3276,9-60-56,-9 44 117,2-46-218,-13 61-1,-17 1-21,-5 7-29,-3 1 23,-14 8 33,-10-1-11,25-6 1,-1 0-454,-23 3 610,10-5-100,35-6 100,-1-1-22,11 0-169,2 0 6,2 1-50,0 3 28,1 5 453,1 3-437,3 14-10,0 3 10,2 12-16,0 8-6,-2-11 0,0-4 1,-3-13-1,0-11 17,0-2 241,1-4-107,1-9-128,3 0 33,2-6 6,15-25-45,-4 9-6,13-18-11,-12 22-5,-4 10-23,3 6 6,3 13 0,20 21 27,1 10-252,-16-9 1,0 2 204,-3-2 1,-2 0-9,12 17-40,-3 6-27,-21-13-101,-13 6-853,-33-1-1303,-12-13-740,-6-5 3103,8-14 0,28-8 0,2-1 0</inkml:trace>
  <inkml:trace contextRef="#ctx0" brushRef="#br0" timeOffset="184162">32096 4073 21571,'-43'-25'304,"1"1"1,-1 0 0,-4 3 0,-2 3-1,0 11-146,4 14 1,0 10 0,0 1-941,-3 0 1,-1 3 0,0 2 795,6-1 0,-1 1 0,0 3 0,4 1-7,-5 7 0,4 3 1,2 1-3,5 1 1,2 1 0,6 1-10,4-2 0,5 1 1,7 0-20,8 17 1,13-2 176,15-4 1,12-3-193,-2-17 1,5-2 0,3-2-70,8 1 1,3-2-1,3-2 65,-9-7 0,2 0 0,0-2 0,-2-1-300,6 2 0,-1-2 0,4 0 317,-10-5 0,4-1 1,2 0-1,-2-2 0,-3-1-132,10 0 1,-4-2 0,3-1 174,1-1 0,4 0 1,0-1-1,-5-4 23,2-2 0,-5-3 0,-1-3-485,-6-3 1,-2-2 0,-3-2 479,3-2 0,-5-7 22,-10-13 0,-4-8 0,-7 5-3,-6 8 0,-5 0-46,3-15 1,-2-7-1,-8 5-4,-15 5 1,-5 3-12,2-2 1,-6 2-46,-4 12 1,-6 1 0,-5 4-734,-14 1 0,-7 5 0,0 1 689,6 0 0,0 2 1,1 1-1,0 2 1,0 2-1,8 2 1,-19 1-1</inkml:trace>
  <inkml:trace contextRef="#ctx0" brushRef="#br0" timeOffset="185412">20544 4644 22032,'15'-46'918,"0"1"1,-1 5 0,-5 11-801,-9 22-51,-6 17 11,-6 14-27,-10 20-15,7-12 1,-1 2-262,-2 7 1,0 1 227,0 3 0,1 0-377,2 1 1,2-2 375,4-10 1,1-2 0,2 7 0,2-3 25,1-2 50,1 7 180,2-29 28,0-13 193,0-11-372,3-13 27,8-24-89,0 11 11,14-19-11,0 24 5,11-4-2502,11 11 2447,-13 12 5,11 12 28,-13 18-6,9 12-33,2 17 2,-22-20 1,-2 4-1,-1 6 1,-3 1-3,2 14 8,-14-17 1,-6 0 2,-20 6-3,2-15 0,-4-1-226,-7 0 0,-3-3 187,-5-1 0,-2-3-76,-1-3 1,-1-3-250,4-2 0,0-4 846,-21-9-479,22-18 0,21 8 0,12-5 0</inkml:trace>
  <inkml:trace contextRef="#ctx0" brushRef="#br0" timeOffset="185628">21133 5082 28378,'0'7'-583,"5"3"1,-4-5 0,2 1 0</inkml:trace>
  <inkml:trace contextRef="#ctx0" brushRef="#br0" timeOffset="188470">25234 5695 21825,'-30'-38'411,"0"-1"0,1 2 0,10 13-378,18 23 107,1 10 68,2 11-40,-1 21-34,3 16-98,-2-23 1,1 2 49,7 9 1,3-1-51,-4-13 1,4-1-340,15 10 0,8-5 359,2-14 0,5-5-797,-4-2 1,3-1 0,2-2 762,6-2 1,2-2-1,1-2 0,5-1 1,2-2 0,1-1-291,-13-2 0,0-2 1,1 0-1,0-1 287,1 0 1,0-1 0,1-1 0,-1-1 3,-1-1 1,1-1 0,-1-1 0,-1 0-352,14-5 0,-1-1 1,-2-1 366,-5-1 0,-2-1 0,-1-2 2,-5 2 0,-3-2 0,-1 0 18,12-10 0,-3 0 39,-9 4 1,-3 0 8,-9 5 0,-2 2 1765,6-11-1665,-18 12 1157,-15 8-1353,-11 5 1729,-12 5-1729,-14 7-22,-15 6 5,21-1 1,-2 1-300,-5 2 1,0 1 270,-6 3 1,-1 1 5,-5 1 0,-2 0 5,-5 3 1,-1 0 10,16-8 1,0 0 0,-1 0 5,-1 0 1,-1-1 0,0 0 5,-1-1 0,1-1 0,0-1 7,0-1 1,0-1-1,2-2-2,-6 1 1,-1-3 5,-14-4 1,1-4-1,23-4 0,1-2 3,-17-4 0,2-4 3,14-4 0,2-2-271,2-4 0,1-2 276,2-3 1,2-2-6,2-1 0,2 0-9,7 8 0,1-1 34,-2-8 0,3 1 14,-2-7-22,-1-10-23,11 27-44,6 12-18,2 9 1144,1 9-1093,0 10 593,1 17-598,-1 16 16,1-17 0,1 1-14,0 5 0,2 0-265,1 3 0,3 1 262,3-1 1,3-1 2,6-1 0,4-3 8,6-1 1,6-5-6,8-1 0,4-5-792,9-2 0,5-4 792,-16-8 0,1-1 0,2-2-510,2-1 1,2-1 0,0-2 503,2-2 1,0-2 0,1-2 1,-1-1 0,0-1 0,0-1 11,0-3 1,0-1 0,-4-1-6,10-2 1,0-4-322,-7-2 1,2-3 0,-4 0 348,-3-4 1,-2-2-11,-3 2 1,1-2 0,-4-1 7,0-7 0,-5 0 25,-5 3 0,-4 1 139,-6 4 1,-2 2-64,3-13 1151,-13 14-1190,-7 13 1565,-4 7-1666,-3 7 1582,-1 3-1571,-12 13-23,-16 23 18,-6 7-4,13-16 1,-1 2-20,-7 3 0,-1-1-135,11-10 1,-3-1 162,-17 11 0,-4-1-1464,5-10 0,0-3 1458,-1 2 1,-4 0-3,-7-1 1,-6 0-1,2-2-453,13-6 1,2-1 0,-3 0 461,-1 0 1,-3 1-1,-1-1 1,3-1-266,-5-2 1,2-1 0,2-1 265,5-2 0,1-2 0,1-1-61,-11-3 1,3-5 66,9-2 1,4-5 7,5-3 1,3-5 3,-5-9 0,2-2-9,-10-13 3,16 12 0,2 0 1981,1-5-1967,2-4-40,11 10 1639,7 12-1650,9 8 1411,6 9-1382,12 12-6,11 10 0,11 17-53,-17-15 0,2 2 47,3 1 1,4 1-15,18 5 1,2-2-541,-15-9 1,2-2 559,3-2 0,4-1 0,-1-3-563,8-4 0,0-2 563,-8-2 0,2 0 0,1-2 3,-1-2 1,-1-2 0,1-2-3,-1-1 1,-1-2 0,-1-1 0,-1-2 0,-1-2 0,-2 0 0,-1-2 0,-2 0 0,-1-1-16,15-8 0,-4-2-14,-6 1 0,-3-1-132,-8 1 0,-4 1-1021,14-17-5522,-21 10 6703,-13 12 0,-8 8 0,-3 7 0</inkml:trace>
  <inkml:trace contextRef="#ctx0" brushRef="#br0" timeOffset="189536">18093 6862 22206,'-50'-38'498,"0"0"1,4 3-1,4 10-279,6 22 409,-10 11-527,-10 11-68,23-3 1,0 1 163,-20 14-183,19-5 0,3 1-3,3 6 91,-2 16-102,28-23 289,31 12-273,13-15-24,-6-6 0,2 0-422,2-4 0,0-2 430,2 1 0,0 0 0,-3 0 0,-1 0 3,-6 0 0,-2 0-3,13 12 5,-21-7 6,-16 4 29,-31 3-28,3-5-7,-13-2 1,-5-1 11,-20 1-43,15-4 0,-1-2 31,9-3 1,1-2-6,-27 1-33,21-4-1133,11-16 24,22 3 1142,28-37 0,-12 31 0,22-16 0</inkml:trace>
  <inkml:trace contextRef="#ctx0" brushRef="#br0" timeOffset="190937">18498 6800 19686,'0'-4'4615,"0"1"-3192,0 3-1361,-17-17-12,8 37-50,-10-20 6,13 49-6,7-6-40,2 17-13,-1-29 0,0 1-84,2 1 0,0-1-390,3 30-623,3-7-54,-1-11 22,0-12 532,0-14 600,-2-13 257,-2-13 134,-5-6 135,-6-7 91,-6-4 15,-5-1 265,-4-2-247,2 2-63,1 1-156,3 6-162,7 4-141,4 6-61,11 0-6,10 3-5,13 0-6,11 3-28,8 0-28,6 0 17,0-1-255,0-3 300,-1-5 11,-4-7 11,-5-4 28,-11-2-12,-13 7 164,-8-3-63,-12 10-22,-9-1 6,-13 7 0,-13 6-84,4 4 39,-22 18-67,20-1-1,-7 13 267,23-6-311,12-3 28,12-4-17,8-6 6,10-6 22,4-4 6,4-10 22,-1-6 23,-4-10 10,-9-8 7,-10-8-1,-13-4 6,-10-2 17,-10 5 5,-7 7 12,-2 11-45,1 10-23,3 10-39,5 12-16,3 12 10,5 14-21,5 11-40,7 8-107,13 1-212,13-1-166,3-26 1,3-4-610,14 10 595,-6-17 1,1-4-700,14-7 618,-20-5 0,2-3-226,27-11 542,-5-7 365,-4-9 269,-9-4 358,-10 0 292,-9 0 66,-11 1-22,-5 2 578,-4 0-835,-2 3-213,-1 1-140,-1 6-96,-1 2-50,1 5 34,-2 1-214,2 4 29,-1 1 11,1 3-134,-2 0 11,1 0 11,-1 0-17,0 1 11,1 4-16,-2 7 33,-3 9-22,-4 9 11,-6 10 5,-1 8 1,-1 6-6,3 5-6,7 3-253,5 0 225,6-2-22,3-3-5,2-4 16,-2-5 34,-4-10 22,-6-12 22,-4-12-5,-4-10 0,-2-11 23,-2-19 203,7 1-271,1-30 11,12-2-639,2 18 0,1-2 653,3-3 1,3 0 8,1 0 0,0 0-132,1 2 1,-1 2 130,-2 4 1,0 1 22,9-25-25,-8 30 0,2 2-30,8-7-2843,4 4 2859,-7 22-17,3 4-17,4 7-1361,11 20 1395,-12-3 119,7 31-175,-16 6 44,-4-9 4,-10-15 0,-7 0-4,-18-4 1,-6-3 0,-8 13 940,-5-12 1,-3-4-1199,-9-6-33,0-3-1138,2-8-4374,24-13 5814,6-3 0,11 4 0,9 4 0</inkml:trace>
  <inkml:trace contextRef="#ctx0" brushRef="#br0" timeOffset="191163">19832 7061 27410,'-28'-10'-2325,"18"0"-6250,31 7 8575,8 0 0,-9 2 0,-8 1 0</inkml:trace>
  <inkml:trace contextRef="#ctx0" brushRef="#br0" timeOffset="191571">20166 6773 22218,'0'-4'3573,"0"0"-1473,0 4-2072,0-37-5,-2 48-7,0-34-4,-2 79-18,2-15 0,0 8-10,6-5-12,8-9 22,3-4 17,7-9 23,0-18-12,-4-8 40,9-12 83,2-12-83,-4 4 212,10-18-121,-18 22-153,3-6 0,-10 15 0,-1 6 0,-4 9 0,7 8 0,5 13 0,5 12-237,0 12-15,-5-6-593,-6 15-1410,-15-24 1,-3-1 1406,-10 27 0,-2-9 0,4-30 0</inkml:trace>
  <inkml:trace contextRef="#ctx0" brushRef="#br0" timeOffset="191820">17964 8138 23321,'-48'-5'638,"0"-1"1,7 3-1,17-3-565,50-11 0,19-2-53,-14 8 0,5 1-1399,14-4 0,11-1 1,3-1-1,-7 3 1395,-12 3 1,-3 1 0,6-1-4,2-1 0,9-1 0,4-1 0,1 0 0,-1 1 1,-6 0-12,4 0 1,-5 1 0,0 0 0,5-1-15,-8 2 1,4-1 0,2-1 0,-1 1 0,0 0 0,-3 0-235,-1 1 0,0-1 0,-2 1 1,-2 0-1,-1 1 209,0 0 1,-3 0-1,0 0 1,2 0-287,9-3 0,3 0 0,0-1 0,-6 3-1705,-3 0 0,-5 2 1,3-1 2027,12-2 0,1 0 0,-7 1 0,-11 3 0,-7 2 0,6 1 0</inkml:trace>
  <inkml:trace contextRef="#ctx0" brushRef="#br0" timeOffset="192513">21960 7130 22358,'3'-51'841,"0"0"1,-1 5 0,-5 11-595,-15 23-68,-13 17 18,-15 16-116,16-2 0,-1 3-401,-4 5 0,0 2 345,0 2 0,2 1-19,4 0 0,3 1-6,7-3 0,4 1 185,2 22-168,29-10 22,21-14 34,22-14-17,-24-14 0,1-4-166,2-4 1,0-4 249,-1-4 0,-2-2 39,18-13 101,-22 5 0,-3-3 11,1-9-11,6-14-5,-21 20-79,-9 11 447,-3 10-615,-2 7-33,-2 4 21,-6 12 395,-1 8-568,-5 17-296,4 10-620,8-10 1,3 0-469,3 17-2185,4-13 0,3-2 3726,9 0 0,-3-6 0,-5-17 0</inkml:trace>
  <inkml:trace contextRef="#ctx0" brushRef="#br0" timeOffset="192646">22444 7510 28384,'-13'-50'-851,"3"10"851,15 52 0,-4-8 0,4 8 0</inkml:trace>
  <inkml:trace contextRef="#ctx0" brushRef="#br0" timeOffset="199356">23945 7173 23198,'8'-7'1271,"-2"1"-1075,-5 6 73,-1 0-247,-4 1 29,0 3 16,-4 2 11,0 1 23,0-2 101,2-1 78,3-3 0,0 0-162,0-2 55,-2-4 18,-4-10-118,-2-8-45,0-5 33,5-29-50,5 14-27,7-17-40,10 22 16,13 16 1,14 13 17,13 22 16,-7 5-14,-17 2 1,-1 6 2,-6 6 0,-4 2 14,-1-7 1,-5 3-18,-9 24 1,-11 1-468,-17-4 477,-6-11 1,-7 5 0,1-6-413,4-10 0,-3-2 405,-2 2 0,-6 4 0,-1 0 1,4-4 7,-6 1 1,2-1 36,6-5 0,-2 1 0,4-4 62,-17 3-23,28-28-45,15-10 62,22-37-45,0 20-31,13-5 1,6 1-272,-6 17 1,2 4 253,15-7 1,4 3-17,-5 9 0,1 4-15,1 3 1,0 2-76,0 3 1,0 2-203,-1 1 1,-2 2 38,-9-1 1,-1 0-3563,20 7 0,-4-1-310,-3-1 4150,-5 0 0,-4-3 0,-20-4 0,-3-2 0</inkml:trace>
  <inkml:trace contextRef="#ctx0" brushRef="#br0" timeOffset="199695">24668 6972 11030,'-29'-42'1185,"-1"1"1,1-1-1,-1 0 1,-11-7-1,-2 3 1,-4 9-903,1 16 1,-3 7 0,-2 5-1379,-6 4 1,-4 4 0,3 3 1186,7-1 0,2 3 0,-3 5 44,4 2 1,-4 3-1,-1 3 1,2 2 0,3 0-73,3 1 0,4 1 1,0 2-1,-2 2-95,-2 2 0,-4 1 0,1 3 0,2 1 0,5 1 46,3 4 1,4 2-1,3 2 1,5 1 70,-3 13 1,6 3-1,10 0-94,8-1 1,10 0 0,6-2-14,10-1 1,8-3-1,5-3-14,-2-13 0,4-2 0,4-2 0,0-3-23,4 0 1,3-4 0,1-1 0,1-3-215,2-1 1,0-2 0,2-3 0,-1-1 229,1-2 0,1-2 0,-1-3 0,1-1 35,0-2 0,0-2 0,0-3 0,1 0 53,0-2 1,0-2 0,0-1 0,0-2-25,1-2 1,-1-2-1,0-1 1,-1-2 24,-2-1 1,-1 0-1,-1-3 1,-2-2 114,-4 0 1,-2-1 0,-1-3-1,-4-1-67,5-10 0,-4-1 1,-6-4-27,-8 0 0,-5-2 0,-4 1-33,1-8 1,-10-2 7,-11 5 1,-8-2 0,-5 5-20,-9 0 1,-9 4-26,1 3 0,-6-1 0,-3 5-49,-2 9 0,-2 6 1,-2 2-374,-2 1 0,-1 4 0,-1 1 422,-2 3 0,0 2 0,5 1 0,4 1 0,4 1 0,8 2 0,0 1 0</inkml:trace>
  <inkml:trace contextRef="#ctx0" brushRef="#br0" timeOffset="213904">26496 6951 18840,'7'-58'1635,"0"-1"1,-2 8 0,-1 10-1312,-2 22-335,-2 12-22,0 7 16,-3 20 28,1-3-1713,-1 14 1,-1 4 1673,1 4-42,0 2 0,1 4-424,2-2 0,0-2 289,1-5 1,-1-1-404,3 15 0,0-1-1520,6 8-1891,-1-21 0,1-1 4019,6 8 0,-3-12 0,-7-24 0</inkml:trace>
  <inkml:trace contextRef="#ctx0" brushRef="#br0" timeOffset="214297">26786 6825 13099,'-33'-44'1695,"1"0"1,0 0 0,-2-7 0,-2 8-1288,-8 17 1,-3 10-171,14 9 0,-2 5-106,-9 2 0,-1 3-427,9 1 0,0 5 367,-1 7 1,-3 6 0,3 2-556,-6 9 1,1 7 512,8-4 1,-4 4 0,1 3 0,4-4-22,4-2 1,4-2-1,0 4 1,1 2 0,0 4 0,2 1 0,4-3-10,2 16 0,6-1-289,4-11 0,3 2 0,5-1 248,6-3 0,6-1 0,2-3 10,5 7 0,9-3-48,13-7 1,11-1 0,0-6-10,-9-10 1,2-4-1,2-1 23,4 1 1,3 0 0,2-1 0,-2-3-442,-3-5 1,-1-3 0,0-1 0,0-2 516,0-2 0,1-2 1,0-1-1,-2-2 18,-1-2 1,0-1-1,-2-2 1,-1-1-281,11-7 1,-3-4 0,-3-2 371,-7-3 0,-3-2 1,-5-2 47,3-4 1,-6-7-56,-13-1 0,-5-7 1,-4 2-51,-4-7 1,-6-1-403,-2 2 0,-2-3 0,-3 4 374,-2-1 1,-8 2 67,-13-1 1,-10-2 0,-1 6-273,-4 7 1,-2 4 172,5 0 1,-2-1 0,0 6 110,-15 4 0,3 7-184,22 10 1,1 1-680,-25-3 1,-1 1-6395,-5 6 7141,23 4 0,3 2 0,8 2 0,15 3 0</inkml:trace>
  <inkml:trace contextRef="#ctx0" brushRef="#br0" timeOffset="215203">28602 6879 21657,'-41'-30'689,"1"-1"0,2 3 0,13 2-476,27 4-118,8-1-56,11 3 1,12 2-18,11 6-22,11 6-390,6 10 381,-29 2 1,-1 2-1694,6 9 1,-3 3 1656,11 7 8,-18-4 1,-5 2-20,-8 6 45,-5 10 62,-18-2 305,-13-2-244,-24 0-84,12-14 3442,-19-4-3346,21-15 251,-12-11-106,17-3-135,3-5 6,15 3 79,6 1-107,0 3-112,2 1-11,7 5 0,19 8 11,-1 1-12,31 17-77,-3 4-281,-18-9 0,0 2 339,0 1 1,-1 0-12,-6 0 0,-2 1-42,8 18 0,-24-4 22,-42-1 34,1-13-192,-5-8 1,-5-3-167,-3-5 0,0-2-249,-2 0 0,1-1 347,1-1 0,2-2-1510,-20-9 1798,28-9 0,9 5 0,11-1 0</inkml:trace>
  <inkml:trace contextRef="#ctx0" brushRef="#br0" timeOffset="215570">28933 6424 17798,'-50'-6'989,"0"0"1,-9 3 0,2 5-654,14 7 0,1 4-1127,4 0 1,-3 3 0,0 3 960,-11 11 0,-2 6 0,3 1-951,6-1 0,3 1 0,1 1 811,0 1 0,2 0 0,4 3 18,9-1 1,3 2-1,6-2 434,3 7 0,7 2-434,9-4 1,5 3 0,2-4-314,1 2 0,8-3 257,8-6 1,8 1 0,4-6-14,8-4 1,6-6-1,1-2-362,4 3 0,1-2 0,2-1 364,-15-6 1,1-1 0,0 0 0,1-3-9,0-2 1,1-1-1,1-2 1,0-2 228,0-2 1,1-3 0,1-1 0,-2 0-168,0-2 0,-1 0 0,-1-2 0,1-1 44,3-3 1,0-2 0,-2-1 0,-6-2 32,9-8 0,-8-5 98,-4-11 0,-7-4-184,-13 3 1,-5-4 64,-5-1 1,-1-5 0,-4 1-64,-5 5 0,-4 0 0,-1 1-40,1 0 0,-2 0 0,-5 3 20,-18-18 1,-8 7-34,0 12 0,-6 4-117,7 7 0,-4 0 0,-3 3-3135,-13-1 0,-5 4 0,5 2 2875,0 0 1,3 4 0,-6 1 0,11 4 0,29 7 0</inkml:trace>
  <inkml:trace contextRef="#ctx0" brushRef="#br0" timeOffset="219063">30682 7012 16594,'10'-61'1287,"1"-1"0,-1 1 0,-1 7 1,-1 1-1,-4 12-738,-10 6-421,-1 19-55,-1 10-62,1 16 29,-13 28-7,1 11-14,6-13 1,0 1-17,3-3 0,2 0-645,3-1 0,0-1 658,0 16 24,12 8 27,-1-32 151,7 5 135,-2-22-56,5-13-79,9-9-5,10-13-33,7-9-1,3 0-28,-2 6-106,-13 12 1357,2 10-1402,-18 9 11,4 12 6,-10 11-11,-4 26-23,-1-11-62,-3 22-117,0-19-263,3 12-415,6-3-436,12-8-2079,26-11 1747,-8-15-724,2-15 0,0-5 1487,-3-6 640,-2-4 1,-1-4 905,1-23-43,-16 10 1,-2-2-104,4-26 691,-13 3 1,-6-4-910,-3 15 1,-4-1 164,-1 1 1,-1-3 0,-3 1 43,-9-10 1,-6 2-104,-6 1 0,-5 4-247,7 12 1,-5 3 128,-6 7 0,-5 1 1,0 6-68,-6 2 0,-3 6-599,3 0 0,-5 0 0,2 6 451,6 7 1,1 4 0,1 2-48,-3 4 1,1 3 0,2 2-10,-10 4 0,2 7 4,2 8 0,-1 7 0,6 2-22,14-9 0,5 2 0,-1 2-8,0 1 1,0 4-1,1 0 1,6 1-12,3 6 0,6 0 0,7 1-2,6-2 1,7 0-1,5-2 0,7-1 1,6-2-1,5-3-24,7 0 0,6-3 0,3-3 1,-8-9 0,3-2 0,2-2 0,0-1-610,4-1 0,2-2 1,-1-2-1,-1-1 633,6 2 1,-3-3-1,5-2 10,1-5 1,5-2 0,0-3-1,-5-2-296,-7-4 1,-4-2 0,3-3 322,-2 1 0,4 0 0,-1-4 1,-6-2 42,13-16 0,-10-7 3,-10-4 0,-7-4-8,-9-4 0,-8-4-6,-6-3 1,-7-2-6,-8-2 0,-6 2-23,3 11 1,-6 2 8,-7 6 1,-6-1 0,0 5-16,-4 2 1,-3 3-32,3 3 0,-3-1 1,0 5-717,-11 0 1,3 6-9,-13-1-1455,10 13-4147,39 12 6160,10 10 0,0-8 0,4 2 1</inkml:trace>
  <inkml:trace contextRef="#ctx0" brushRef="#br0" timeOffset="219696">32776 6625 17199,'0'-3'4861,"0"0"-3247,0 3-1485,-28-29-29,8 22-55,-18-22 78,0 29-67,8 2 23,-13 1 16,9 1-5,5 1 22,8-1-12,6 0-72,8-1 196,-4 8-168,5-3 51,-7 14-23,3 1-34,-3 11-11,-2 4-16,1 5 22,0-1-6,2-3-6,0-4 7,2-8 22,2-7 55,4-7 163,2-7 241,1-3 17,2-4-264,4-4-195,8-6-51,9-6-12,11-3 12,6 0-22,3 6 11,1 4-23,0 6 17,-1 10-16,-2 7-34,-1 15 16,-6 10 1,-9 7-17,-12 3-6,-20-1-73,-18-3-95,-21-5-365,19-22 0,-3-1 155,-2-3 1,-1-2-503,0-2 1,1-3-2348,-26-2-6559,13-13 8833,19-1 0,13-1 0,11 8 0</inkml:trace>
  <inkml:trace contextRef="#ctx0" brushRef="#br0" timeOffset="220055">32717 6289 22436,'-21'-40'661,"0"0"0,6 5 0,-5 11-440,-15 25 0,-5 11-1376,-2 2 1,-2 5 1228,5-1 1,-2 3 0,-1 2-42,-4 3 1,0 3 0,1 5-26,5 2 1,1 4-1,1 1 1,3-1-462,1-2 1,2-1-1,2 4 448,5 2 1,0 3 0,4 2 0,6-4-7,7 13 0,11 0-1,2-12 1,5 1 0,5-3-19,6-2 0,5-2 1,5-3-37,5-2 1,4-3-1,3-2-96,4-2 0,4-3 0,0-2 74,4-4 0,1-2 0,1-3 65,1-2 1,1-3 0,-1-3-300,-2-4 0,0-2 0,-1-4 374,-4-1 0,-1-4 0,-2-3 11,-3-3 1,-1-3 0,-1-4 12,4-10 1,-1-4-1,-4-1-51,3-3 1,-5-3 13,-5 0 1,-1-6-1,-8 2 17,-8-3 0,-8-2 97,-4 11 0,-2-3 0,-7 1-84,-14-4 0,-8 0 0,-2 4-55,-3-3 0,-6 4 81,-7 6 0,-9 1 0,1 6-275,11 12 1,1 3 0,-2 0-2013,-9-1 0,-3-1 0,2 3 2015,7 2 0,1 3 0,4 0 1,-2 2-1,6 1 0,-4 1 0</inkml:trace>
  <inkml:trace contextRef="#ctx0" brushRef="#br0" timeOffset="221071">28737 7891 11654,'-50'1'1529,"1"0"0,-1 0 0,3 0 0,2 1 1,2 0-1169,-4 1 0,4 1-165,7 0 0,3 1-67,-12 3-129,22-3 358,22-1 12,25-2-264,31 0-126,-11-3 1,5-1-640,-9 1 1,3-1-1,1 1 621,5-2 1,1 0 0,1 0-316,1 1 0,1-1 0,-1 0 347,-4 0 0,0 0 1,-3 1 24,12-1 1,-6-1-70,8-1-85,-56 0 91,-51 1 60,6 2 1,-4 1-391,-10 0 0,-2 0 413,-3 1 1,-1 1 16,2 1 0,0 0 30,5 1 1,1 0 22,5 1 1,2 1 7,6-1 1,2 0 1168,-23 3-1191,22-3 1331,18-1-1482,18-3 78,23-1 6,28-3-17,-7 0 0,5 0-320,14-1 1,3-2 315,-16 3 1,2 0-1,-1-1 6,0 1 1,-1-1-1,-1 1-254,15-2 0,-4 0 417,-15 2 1,-4 0 265,3-1-324,-38 1-102,-32 0 18,-28 1-15,19 1 1,-2 2 440,-4 1 1,-1 0-445,0 1 1,1 0-3,4 1 0,3 0 625,-20 2-667,22-1-67,20-2 22,16-1 51,16 1-169,23-1-479,-5-2 1,6-1 378,23-4 1,-1-2 0,-25 5-1,-2-1 1,6-3 0,-1 1-1</inkml:trace>
  <inkml:trace contextRef="#ctx0" brushRef="#br0" timeOffset="222762">30790 7963 10674,'-62'1'1630,"0"-1"0,7 1 0,6 0-841,5-1-335,17 0-241,14 0 223,11 0 712,13 1-10,21-1-853,1 0 1,7 0-1302,19-4 1,8 0 1050,-9 0 1,4 0 0,2 0-690,-7 0 0,1 0 0,1-1 1,2 1 646,-9 0 0,2 1 0,0 0 1,1 0-1,0 0-10,3-1 0,0 1 0,1 0 1,-1 0-1,1 1-309,0-1 1,1 1 0,-1-1 0,1 1 0,-1 0 317,-2 0 0,1 0 0,-1 0 1,-1 0-1,0 0-310,8-1 1,-1 1-1,-2 0 1,-2-1 314,-8 1 0,-1 0 0,-2-1 1,-4 1-26,23-2 0,-9 1 546,3-3-624,-48 4 2,-36 2 1,-18 2 75,-3 1 0,-6 0 257,0-1 0,-5 1 0,-1 0-207,-3 1 1,0 0-1,-3 0 6,12-1 0,-1 0 0,-1 0 0,-1 0 4,-3 0 0,-1 1 1,-1-1-1,-1 0 39,-3 1 1,-1-1 0,0 1 0,-1-1-38,9 0 1,1 0 0,-1 0-1,-1 0 1,1 0-2,-2 0 1,-1 0 0,0 0-1,1 0 1,-1 0 5,1 0 0,1 0 0,-1 0 1,1 0-1,1-1 15,-10 1 1,2 0 0,1 0 0,2-1-160,-5 1 0,2-1 0,5 1 150,-2-1 0,10-1 1043,12 0-1041,72-4 1,26-2-30,-20 2 1,3 0 0,3 0-39,8-1 1,6-1-1,2 1 1,-1-1 26,-2 1 0,-1 0 0,2 0 0,0 0-7,-9 1 0,1 1 0,0-1 0,0 0 0,1 1 24,1 0 1,0-1 0,1 1 0,0 1 0,0-1-36,1 0 1,0 1 0,0 0 0,0 0 0,0 0-6,0 0 0,-1 1 1,1-1-1,0 1 1,-1-1-4,-1 1 0,-1 0 0,1 0 0,-2 0 0,0 0-15,8 0 0,-2 0 1,-1 1-1,-2-1-26,7 1 1,-4-1-1,-4 1 276,4-1 1,-13 1-559,-25 1 135,-64-1 0,-28 1 184,18-1 1,-5 0-268,14 1 1,-6-1 0,-4 1 0,0 0 0,3-1 308,-6 2 1,2-1-1,-1 1 1,-3-1-40,0 1 0,-3 1 0,-1-1 0,-1 1 0,1 0 65,9-1 1,-1 1 0,0-1 0,0 1-1,1 0 1,-1 0 25,2 0 0,-1 0 0,1 0 0,0 0 0,1 0 0,1 1 208,-5-1 1,0 1 0,1-1 0,1 1 0,3-1-195,-5 1 0,2 0 1,3 0-1,4 0-46,-12 0 1,12-1 128,18 2-59,54-9 1,20-2-21,-3 2 1,6 0 0,3-1-23,0 0 0,3-1 0,2 1 0,2-1-47,-4 2 0,2-1 0,1 1 0,2 0 1,0 0-17,-5 0 1,2 0 0,0 1-1,1 0 1,0 0 0,1 0-47,1 0 1,2 0 0,0 1 0,0 0 0,0 0 0,0-1-410,-1 2 0,1-1 0,0 0 0,-1 0 0,0 1 1,-3-1 336,4 1 1,0 0 0,-1 0-1,-5 0 1,-4 0 0,1 0 0,-4 0-1,-10 0 1,5 0 0</inkml:trace>
  <inkml:trace contextRef="#ctx0" brushRef="#br0" timeOffset="232221">24276 8555 18056,'-23'-51'1144,"1"-1"1,1 6-1,5 10-662,9 22-398,3 7 112,2 13 23,1 12-57,-1 20-83,5 15-40,0-21 0,3 2 0,1 2 0,4 1-5,3-1 0,3 0-452,5-1 0,3-3 474,6-2 0,7-4-17,2-8 0,5-5 1,-2-1-582,6 1 1,3-3 557,6-5 1,6-2 0,-2-3-518,-11-3 1,-2-3 0,3 0 502,-2-1 1,1 0 0,1-1 0,0-1 8,-1-1 0,1-2 1,-1 0-1,0-1 3,-3-1 0,0 0 0,0-2 0,-3 1 8,11-6 1,-3 0-1,-2-1 21,-7 1 0,-2 0 0,-3 0-128,8-7 1,-4 0 207,-12 6 0,-4 0 829,7-8-683,-20 12 775,-11 11-1056,-8 5 1822,-7 8-1777,-9 8 490,-8 10-534,-8 9 22,-4 6-11,17-17 0,-1 1-14,-5 2 0,-2 1-556,-7 2 0,-4-1 567,-8 1 0,-3-2-7,14-9 1,-2-1 0,-1-1 12,-3 0 1,-1-3 0,0 0 5,-1-2 1,0-1-1,0-1-4,2-2 1,-1-1 0,2-1 8,-17-1 0,2-4 0,8-2 0,2-5-187,7-3 0,3-5 184,5-6 1,3-3-12,8 4 0,1-3 5,-7-24 1,2-4-1,11 14 1,1-1 11,-1-1 0,0-4 0,2 5-9,3 6 0,1 2 3,-1-3 1,0 4 33,0 11-29,0 2-38,3 10 11,1 12 1137,-1 21-1137,4-3-3,2 10 0,3 3 36,13 17-496,-2-12 0,5 2 482,4-5 1,5-2-4,6 2 1,2-3-145,-6-7 1,4-3 126,7-2 1,5-2 0,-3-3-395,-4-4 0,2-2 404,11 1 0,7 1 0,2-4 4,1-4 0,1-3 0,-2-1-751,-8 1 0,-2 0 0,3-2 749,2-1 0,4-2 0,0-1 0,-5-2 5,-3-1 1,-4-1 0,2-3-176,8-2 1,2-2-1,-2-2 181,-4-1 0,-3-3 1,-1-1-90,-7-1 1,-1-2 0,-2-1 99,10-11 0,-5-4 20,-2-3 0,-6 0-6,-11 16 1,-4 0 56,2-2 0,-6 3 577,-8 9-513,-8 2 1957,-6 10-2109,-15 12 12,-9 9-23,-2 3 6,6-2 0,-3 1-562,-11 5 1,0 1 558,7-4 0,-3 0 6,-10 5 1,-6 1 0,4-3-6,12-6 0,-1-1 7,-11 4 1,-6 2 0,3-3 2,-6-1 0,0-4-301,9-2 1,-3 0 0,0-2 299,2-2 1,-1 0-1,-1-3 4,-7 0 0,0-2 1,3-1-12,-2-1 0,2-1 1,9-3 1,-2-1 0,7-1-316,-12-9 333,6-8 1,3-5-9,20 6 1,3-3 13,-11-13 0,4-2-2,5-12-23,9 10 2504,11 22-2555,3 14 739,0 8-716,1 13 1395,1 4-1345,8 19-10,13 2-12,-2-15 0,5 0-39,9 2 0,5-4 31,5-6 1,5-3 0,-2-1-1098,6 1 1,3-2 1098,2-4 1,6-3 0,-3-2 5,-15-3 0,-2-1 0,2-2-220,9-1 0,2-1 0,2-2 228,-10-2 0,1-2 1,0-1-1,-2-1 14,5-4 1,-2-1 0,-1-1-276,-2 0 0,-1 0 1,-3-3 294,11-11 0,-7-2 8,-14 6 1,-3-1 40,5-7 1,-2-1-33,-7 3 0,-3 1 902,-5 0 1,-2 2-867,1-11 700,-7 11-812,-10 21 760,-5 9-2833,-6 13 2090,-14 15 0,10-9 0,-3 3 0</inkml:trace>
  <inkml:trace contextRef="#ctx0" brushRef="#br0" timeOffset="239686">22060 10257 21458,'-3'-51'709,"0"-1"0,0 1 0,0 5 0,0 1 0,0 6-126,-2-18 225,0 21-680,2 17 11,0 11-88,1 26 19,0 15-79,0-3 1,0 4-6,1 6 0,-1 2-495,-1 7 0,1 2 117,-1 3 0,1 1-527,-1 2 1,2 2-1099,2-12 1,1 0-1,2-3-1033,-1 2 1,3-2 3049,4 10 0,2-9 0,-2-19 0,1-4 0</inkml:trace>
  <inkml:trace contextRef="#ctx0" brushRef="#br0" timeOffset="240070">22408 9842 12188,'-20'-39'1616,"0"0"0,0 0 1,-9-5-1,-3 1 1,-1 8-1001,-3 12 0,-2 5-1070,-19-7 1,-3 7 716,5 14 0,0 9-536,-5 7 1,1 8 356,17-2 0,0 4 0,1 3-30,-1 6 0,1 3 0,1 0-41,8-4 0,1-1 0,1 6-6,1 6 0,-1 6 0,2 2 0,5-2 0,2 2 1,5-2 0,0 4-195,0 1 1,-1 3 0,2 2 0,5-4 167,6 7 1,5-3-1,5-1-15,4-4 1,4-2-1,6-2-317,4-5 0,6-2 0,3-4 274,6-4 1,3-4 0,4-4-10,4-3 0,3-5 0,2-3 30,6-4 0,1-3 0,2-5 37,-12-3 1,1-3 0,0-3 0,0 0 18,3-3 0,0-2 0,-1-2 0,0-2-119,0-2 1,-1-3 0,-1 0 0,-3-1 144,4-2 0,-3 0 1,-3-4-289,0-4 1,-3-4 0,-9-8 391,-17-6 0,-10-9 0,-4-1 1,0 2-103,0-1 0,-3 2 0,-5-4-14,-4 11 0,-1-5 0,-4 0 0,-3 3 0,-4 8 45,-12-1 1,-6 8 0,-4 5-8,-1 3 0,-4 6 1,-1 3-16,-3 5 0,-1 4 1,-1 4-14,1 5 0,-1 3 0,1 2-22,3 3 1,1 1-1,2 4-985,-14 9 1,5 6 864,10 5 1,6 2 0,-2 3 0,17 0 0</inkml:trace>
  <inkml:trace contextRef="#ctx0" brushRef="#br0" timeOffset="240829">24218 10269 23903,'8'-27'180,"0"6"-130,-8 23 101,-1 2 56,-3 5 29,-4 3 16,-12 5-45,-10-2-50,-8-3 34,-5-5 72,6-10 17,6-10-28,8-14-56,8-14-67,11-11-57,13-4-21,12 8-29,11 11-22,5 15-22,14 14 33,-15 11 6,18 19-34,-18 14 6,-16-10 0,-3 4 8,-3 3 0,-5 3-11,-8 5 0,-7 1-198,-9 4 1,-7 1 169,-12 4 0,-5-1-385,8-16 0,-1 0 0,-2-2 417,0-1 1,-1-1 0,0-2 20,-13 7 1,2-5-1,13-8 0,2-5 123,-29-1-27,34-22 5,-1-8-39,22-9-62,18-1-11,16 2-11,21 7-12,-17 9 1,3 3-141,6 1 1,3 3 64,6 1 0,2 2-175,4 1 0,2 1-383,2 1 1,1 0-118,-19-3 0,-1 1 0,1-1-1017,20 1 1,-2-1 369,-12-1 0,-2-1 1420,11-3 0,-7-2 0,-14 2 0,12-5 0</inkml:trace>
  <inkml:trace contextRef="#ctx0" brushRef="#br0" timeOffset="241179">24906 10094 15145,'-35'-43'977,"0"0"1,1-1 0,-1 1 0,-1 5 0,-1-1 0,-1 5 0,-1 6-706,-10 5 1,-1 8-1,-2 3-1457,-7 2 0,-1 4 0,-2 4 1257,14 3 1,-1 2 0,-1 2 0,1 3-40,0 1 1,-1 1-1,0 3 1,2 2-142,1 3 1,1 2 0,1 2-1,2 3 105,2 1 0,2 3 1,2 1-1,2 3 1,-8 13 0,4 3 0,5 3-6,6 1 1,4 3 0,6 1 1,5 1 1,6 0-1,5 0 95,7-1 1,5-2 0,5 0-94,5-2 0,5-2 0,4-2-19,5-3 1,5-2 0,2-3-406,5-1 1,4-4 0,2-2 389,-9-11 0,1-1 0,2-2 1,2-2-3,2-2 1,1-3 0,2-1 0,0-3 23,3-1 1,0-3 0,1-2-1,0-3 23,-1-3 0,1-2 0,0-3 0,-2-2 8,-1-3 1,0-2-1,-3-2 1,-2-1-5,3-2 0,-4-1 1,-1-6 28,-5-4 1,-1-5-1,-2-3 1,-5 2 159,-5-1 0,-6-1 1,1-2-172,-1-2 0,1-3 1,-1-1-1,-6 2 8,-2-6 1,-5 1-1,-5 1 2,-3 3 1,-4 0-1,-5 2 246,-9-13 1,-11 5-264,-12 10 1,-9 6-23,9 16 0,-4 4 0,-2 2-124,-5 2 0,-2 3 0,-1 2-134,-3 1 0,1 2 1,-1 1-1123,4 3 0,0 2 1,3 0 1379,-11 1 0,5 1 0,20 0 0,6 0 0,0 2 0</inkml:trace>
  <inkml:trace contextRef="#ctx0" brushRef="#br0" timeOffset="241870">26787 10353 23377,'5'-59'436,"0"0"1,0 6 0,2 6-285,9 10-63,5 6-33,6 6-11,12 7 5,11 8-27,12 13-325,-28 4 1,0 4 309,0 3 1,-1 4-6,-2 4 0,-3 3 2,-4 2 1,-4 1-12,-5 1 1,-6 1-1,-13 7 0,-5-2 29,-8 13-15,-8-17 1,-5-2 24,-16 1-8,17-13 1,0-2 80,-24 5 255,10-11-87,9-9 208,3-14-336,14 0 44,3-14-95,18 3 377,13-5-466,16 3 5,0 16 0,1 3-11,17-1-229,-10 7 1,1 5 239,15 10-14,-12 3 1,-1 4-4,-9-2 0,-3 3-8,2 5 0,-5 0 14,-5 8-11,-22 7-17,-26-7-11,-21 8-282,12-22 1,-3-3 233,-3-1 0,-3-2-104,-1-2 1,-1-2-169,-1-3 1,1-3-239,2-2 1,1-3-505,3-3 1,2-4-3816,3-7 1,3-3 3326,-5-5 0,12-5 0,21 22 0</inkml:trace>
  <inkml:trace contextRef="#ctx0" brushRef="#br0" timeOffset="242286">27204 9789 18768,'-56'-12'846,"0"0"0,0 1 0,4 2 0,0 2 0,3 3-1707,-15 3 0,2 6 1001,17 3 0,0 2 0,2 4 3,-11 9 0,1 7-61,5 3 0,-2 7 0,4 1-528,10-2 0,3 2 0,3 3 481,-1 10 1,4 3-1,6 0-22,9-6 0,6 0 0,3-1-2,1 11 1,7 0-9,4-14 1,3 2 0,3-3-38,11 11 1,5-1 1,-3-11 0,3 2 1,6-3-425,1-7 1,4-1-1,4-2 1,-1-3 438,-2-5 0,1-2 0,1-1 0,0-2 7,0-1 0,0 0 1,1-2-1,3-5-408,10-3 1,4-5 0,0-4-1,-4-3 436,-1-4 1,-4-5 0,3-2-106,1 0 0,4-2 1,-1-3-1,-5-3 126,-11-3 0,-4-2 1,-2-3-1,-2 1-15,3-3 0,-4-1 1,-2-4 18,1-9 0,-3-5 0,-5-2-176,-5-7 1,-5-3 0,-2 2 145,0 11 0,-1 1 0,-3-4 20,-5-6 1,-3-6 0,-3 2 0,-3 9 410,-4 6 0,-5 3-428,-5-6 1,-5-3 0,-5 8-6,-12 9 1,-7 8 264,7 4 1,-3 2-1,-2 3-317,-1 2 0,-2 4 0,-1 2-611,-5 2 1,-3 3 0,4 3-4265,-11 3 1,4 3 4252,6 0 0,8 3 0,4 6 0,31-8 0</inkml:trace>
  <inkml:trace contextRef="#ctx0" brushRef="#br0" timeOffset="243270">28891 10410 17155,'19'-50'1188,"-1"1"0,1-1 0,3-10 1,-1 7-787,-3 18 0,-1 6 192,4-3 938,-3 3-1267,-10 15 153,-6 12-370,-13 26-19,-4 14-14,2-7 1,-1 3-22,0 3 0,0 2 23,0 11 1,2-1 291,4-15 0,2-1-306,0 10 0,4-3 8,12-2 28,5 1 68,8-16-3178,14-16 3122,-10-10 125,23-17-64,-6-6-34,-16 8 1,0-1 8,0-1 0,-1 0 47,20-16 23,-10 6-135,-18 14-22,-8 8 17,-11 15 28,0 10-28,0 14 22,-1 23-39,1-15-28,-1 20 19,8-20-467,18 19 152,-3-20-469,8-12 1,2-4 102,2-8-130,1-4 0,3-3-1096,19-13 799,-20-2 1,1-3 466,0-4 1,-1-6 285,4-13 0,-4-4 364,-11 10 0,-4-1 131,2-19 1,-5-4 162,-13 14 0,-4-2 364,-2-22 0,-5-2-176,-2 9 0,-5 1 178,1 12 1,-2 0 0,-2 3-454,-1 0 1,-3 3 189,-9-7 1,-2 2-671,1 11 0,-2 3 555,-10-5 1,-6 4-351,-3 5 0,-6 8 140,5 9 1,-5 5 0,3 2-423,-4 1 1,-2 5 377,2 4 0,-5 6 0,4 5 5,7 6 1,3 5 0,1 3-27,-1 1 1,1 2 0,1 3-10,10-3 1,-1 2-1,3 1 1,5 1-156,0 9 0,6 1 0,3-2 149,5-9 1,2 0-1,4 2-30,4 18 1,5 4 0,3-7-11,3-10 1,3-1-19,5 8 1,4 6 0,4-6 50,11-4 1,9-6-34,-7-16 0,5 1 1,2-2-1,-2-2-115,-1-2 0,0-3 1,4-4 180,3-3 0,6-1 0,1-5 1,-1-5 29,10-10 1,1-8-1,-2-2-13,-14 5 0,0-2 0,0-1 0,-1-3-184,6-5 1,0-3 0,-2-2 0,-6 0 183,-4 0 1,-5 0-1,-2-3 19,3-8 0,-2-4 1,-3-2 88,-3-5 1,-3-3 0,-2 2-122,-3 8 1,0 2-1,-3-4 28,-3-4 1,-1-5-1,-3 2 1,-4 7-20,-4 5 0,-6 3 25,-7-26 0,-12 4-3,-14 24 1,-6 8-147,-2-1 1,-1 3-29,-1 3 1,-1 5-832,4 8 0,2 5 766,-20 8 1,17-4-1,13 6 1</inkml:trace>
  <inkml:trace contextRef="#ctx0" brushRef="#br0" timeOffset="244037">31386 10199 11788,'7'0'7836,"-2"0"-6996,-5 0 3294,0 0-3653,-22-61-391,16 45-40,-4-18 1,-3 7 22,3 27-62,-10 4 22,-14 3-15,1 1 15,-16 6 7,-10 0-323,-2 0 347,28-7 0,1-1 144,-7 0-91,17-2 113,13-3-191,7-1 84,2 0-89,0 7 5,0 5-45,0 3 413,0 18-374,2-5-27,0 5 61,3 6-45,-1-15-16,0 3 39,-1-5-34,-2-14 28,-1 4-5,0-10 274,0 0 39,3-3-201,-1-1 27,13-7-134,12-7-11,21-6-8,-17 10 0,2 1-4,3 1 1,0 1-191,1 2 0,-1 2 168,-2 2 1,-1 2-6,26 10 22,-8 12-11,-12 13 17,-12 8-34,-18 5-22,-13-8 19,-13-10 1,-5-1-26,-22 12-184,8-12 0,-2-2 156,2-8 1,0-3-40,-22 5-138,17-15 1,0-5-350,-9-9 53,15 1 0,2-4-1566,-5-23-3439,17-14 5551,15-2 0,3 24 0,5 17 0</inkml:trace>
  <inkml:trace contextRef="#ctx0" brushRef="#br0" timeOffset="244403">31463 9665 16760,'-49'6'855,"-1"1"1,1-1 0,-2 2 0,0 1 0,2 4-690,7 2 0,1 3 1,0 2-851,-3 3 1,0 3 0,1 1 735,1 4 1,0 3-1,4-1-2,-8 8 1,5 4 83,12 0 1,3 6 0,6-2 24,7 1 1,6 1-73,2-5 1,3 4 0,6-4 13,13 10 0,10-5-38,-4-17 1,4 0-1,3-2-22,5 1 0,4-1 0,2-2-19,7 1 1,3-1-1,0-3-13,-9-4 1,1-2-1,4-3-630,7-1 1,6-1 0,2-3 0,-5-2 631,1-4 0,-2-3 0,3-1 5,1-1 1,3-1 0,1-2 0,-4-3-103,4-6 0,-4-3 1,-2-5 157,-5-2 1,-2-3 0,-4-4-201,-5-1 1,-3-3 0,-3-2 198,-4-1 0,-4-3 0,-3-1-19,-4-1 0,-3-1 1,-5-2 3,-5-8 0,-5-2 0,-4 3-34,0-2 0,-8 1-2,-7 5 1,-7-1 0,-4 7-21,-15 3 0,-6 5-200,6 6 0,-5 0 1,-2 3-207,-5 3 1,-3 2 0,0 4-2872,-2 2 0,-1 2 0,3 2 2940,12 2 0,3 1 1,2 2-1,-6 1 0,10 1 1,14 0-1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09:24:34.836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2281 873 27692,'0'-11'8,"0"2"-1271,0 9 7593,0 0-6330,-74-7 0,37 13-20,-10-5 1,1 3-348,18 12-421,5 6 810,14 7-513,6 5-994,14 10 256,11-6 295,10-3 197,6-2 13,6-3-445,-10-7 975,9 11-43,-25-11 77,4 6 139,-19-4 216,-21 2-139,2-6 61,-12-3 1,-5-2-80,-20 1-13,21-6 0,-1-1-8,-1-2 0,0-2 44,-25-1-105,4-1-589,10-11-482,28-1 1115,15-16 0,3 15 0,4-6 0</inkml:trace>
  <inkml:trace contextRef="#ctx0" brushRef="#br0" timeOffset="257">2831 804 26850,'-23'22'52,"-1"1"0,5 6 0,6 3-40,20 25-29,-2-19 0,1 1-619,-1 1 1,-1 0 296,-1 0 1,0 0-606,0-1 0,-2 0-2658,-2 1 1,-2-1 3601,-3 24 0,0-24 0,2-20 0</inkml:trace>
  <inkml:trace contextRef="#ctx0" brushRef="#br0" timeOffset="1217">2653 1331 20929,'-1'-5'4173,"-1"1"-3927,2 4-397,83-34-1857,-25 30 1905,-19-6 1,6-3-1,-3 5-37,-4 9 0,-3 3 249,28-2-271,-10-4 78,-8-5 78,-14-1 448,5-13-263,-19 6 157,3-7 129,-14 8 1001,-4 4-934,-5 4 42,-3 3-283,-7 7-72,-5 7-113,0 8-67,3 6-28,10 1-11,13-2 12,11-3-12,11-5-6,5-4 12,-1-6-1,-3-8 40,-6-9-11,-8-3 134,-6-19-28,-12 6 39,-9-14 28,-10 8-5,-7 5-51,-6 7-34,-3 9-38,-3 12-46,2 15-16,5 14-17,6 17-17,8 12-437,12-24 1,2 2 268,2 2 0,3 0-202,5 0 1,3-1-345,5 0 1,4-3-363,6-4 1,3-3-583,4-4 1,2-5-99,0-4 1,2-4 775,-2-3 0,-1-5 1265,27-10 1444,-6-15 1268,-7-14-275,-5-9-1193,-5-5-257,-5 2-348,-6 5 504,-6 12-974,-9 13 164,-5 11-500,-7 17 90,-1 13-107,-3 20-56,-1 14-17,4-22 0,-1 1-108,2 2 0,0 1 80,1 1 1,0 1-1,0 0 0,1-1-8,0-3 0,1-1 8,-1 21 17,1-22-22,-1-18 27,0-24 51,0-21-45,1-24-11,1 0-285,1 2 0,2-2 285,0 12 0,1 0 0,2-17 0,2 0-277,1 14 0,1 3 277,0 4 0,2 2-37,0 5 0,2 2 48,20-18 17,6 11-5,4 12-40,7 21 6,-17 10 22,4 26-6,-24 5-21,-5 15 4,-21 4 6,-1-29 1,-5 0 431,-6-2 0,-4-2-418,-3-1 1,-2-4-51,-2-2 0,-2-4-96,2-4 1,-1-2-686,-27-2-1399,16-14 2222,22-10 0,13 6 0,11-2 0</inkml:trace>
  <inkml:trace contextRef="#ctx0" brushRef="#br0" timeOffset="1683">4567 1400 27214,'-39'-10'772,"11"0"-648,39 5-63,14 0-38,-4 2 5,19-2-28,-7 1-34,15-2-140,1 1-560,-15 3 1,0 0-645,11 0 1378,-10 1 0,-3 1 0,-14 0 0,7 0 0</inkml:trace>
  <inkml:trace contextRef="#ctx0" brushRef="#br0" timeOffset="1907">5202 1117 22856,'1'-5'4520,"0"1"-3434,-1 4-1035,9-29-23,-7 41-23,8 21-61,-10 17-156,1-11 1,-1 1-640,0 19-973,0-25 0,0 0 1824,0 3 0,0-2 0,0 12 0,0-23 0</inkml:trace>
  <inkml:trace contextRef="#ctx0" brushRef="#br0" timeOffset="2317">1453 2420 16041,'-59'9'1644,"0"1"1,18-1 0,18-3-222,52-8-885,34-2-1046,-21 1 0,9-2 1,2 1-1,-5 0 556,-4 1 1,-4 1 0,7-1-375,5 0 1,7-1 0,4 0 0,3 1 0,-2-1 342,-5 1 1,2 0 0,0 0 0,1 1 0,-2-1-1,-1 0-164,3 0 0,-3 0 1,-1 0-1,4 0 1,5 0 154,-15 1 1,5-1 0,2 0 0,2 0 0,2-1 0,0 1 0,0 0 0,-2 0 0,-3 0 0,-3 1-169,4-1 1,-4 1 0,-2-1 0,0 1 0,-1 0 0,2 0 0,2-1 161,-1 1 1,2-1 0,0 0 0,1 0 0,1 1 0,-1-1 0,-1 1 0,0-1-25,4 1 1,0 0 0,-1 0-1,0 1 1,0-1 0,-1 0-1,-1 1 32,3-1 0,-1 1 1,0-1-1,-1 1 1,0 0-1,0-1-3,-2 1 1,-1 0-1,0-1 1,0 1 0,0 0-1,-1 0-13,9 0 1,1 0-1,-1-1 1,-3 1-1,-5 0 2,7 1 1,-7-1-1,-3 0 473,4 1 1,-5 0-591,-4 0 1,-6 0-4410,2-2 4530,-10 0 0,-19 0 0,-15 0 0</inkml:trace>
  <inkml:trace contextRef="#ctx0" brushRef="#br0" timeOffset="4191">8298 2077 23780,'13'-55'1152,"1"-1"0,-4 13 0,-1 6-1029,-1 4-50,-7 24-67,0 13-1,1 17-33,0 21-1791,-2-1 0,1 2 1695,-2-9 1,0 0-476,-1 19 0,-2 2-1979,2-15 0,-1-1 2578,0 4 0,1-2 0,0 11 0,2-25 0</inkml:trace>
  <inkml:trace contextRef="#ctx0" brushRef="#br0" timeOffset="4548">8686 1466 23679,'-49'-9'325,"1"0"0,0 10 0,7 11-252,13 43-65,15-26 0,3 2 9,12 30-6,18-15-3,2-15 1,6-3 13,-2-9 1,2-2 11,29 10 111,-7-23 90,-19-14 298,4-20-337,-17 4 302,-13-32-279,-18 20-79,-9-17-84,0 22 17,-5 3-17,8 14-202,-4 4-207,7 12-846,4 14-447,7 4 1646,17 24 0,-9-26 0,11 9 0</inkml:trace>
  <inkml:trace contextRef="#ctx0" brushRef="#br0" timeOffset="4758">9177 1943 26444,'52'-22'-745,"-1"0"1,1-1 0,2 2 0,1 2 0,-5 8 751,-4 14 1,-4 5-1,21-4 1,-15 6-1</inkml:trace>
  <inkml:trace contextRef="#ctx0" brushRef="#br0" timeOffset="4932">9300 2224 27533,'50'-17'-465,"1"-1"0,0 1 0,-6 2 0,0 0 0,0 3-1219,2 4 0,0 2 0,-2 1 966,6-1 0,-4 1 0,12-1 1,-27 2-1</inkml:trace>
  <inkml:trace contextRef="#ctx0" brushRef="#br0" timeOffset="5232">10474 1810 26881,'0'-3'2278,"0"1"-2055,0 2 153,-70 44-1256,41-2 921,-11-1 0,3 1 418,25 10-518,18 7-216,25-11 186,9-3-504,-10-25 0,0-3 359,13-3 155,-10-13 1,-1-4 110,9-11 622,14-13-363,-25-11-34,-14-7-40,-14-4-196,-14-1-120,-4 22 1,-4 2-199,-10-9-710,2 17 0,-1 3 633,-9 7 0,6 2 0,13 5 0</inkml:trace>
  <inkml:trace contextRef="#ctx0" brushRef="#br0" timeOffset="6907">11340 1834 26442,'4'-36'-452,"-1"1"1,3-14-779,-4 69-7025,0 12 7206,0 4 0,-1-13 0,-1-9 0</inkml:trace>
  <inkml:trace contextRef="#ctx0" brushRef="#br0" timeOffset="7083">11448 2247 27820,'0'47'-297,"0"0"0,0 1 0,-6 0 0,-3 1 0,-7-2 288,-15-1 1,-7-2-1,3-4 1,5-2 0,0-3-1,-7 2 1,0 1 0</inkml:trace>
  <inkml:trace contextRef="#ctx0" brushRef="#br0" timeOffset="9084">13042 2238 18061,'9'-37'3081,"0"0"0,-1 5-2597,1-7 0,-1 2 251,-6 22-528,-2 3-87,0 7-120,-5 14 12,-3 9-6,-5 17-56,-3 13-40,4-5-89,0 3-1527,6-8 1,1-1-2664,0 6 4369,1-3 0,2-4 0,2-20 0,1 0 0</inkml:trace>
  <inkml:trace contextRef="#ctx0" brushRef="#br0" timeOffset="9457">13465 1813 19132,'-2'-10'2623,"-18"-23"1,-6-2-2192,4 18-388,-4-17 1,-1 7 50,-7 47-89,14 3 28,-7 14-12,11 7-11,11-3-16,6 10 16,14-4-11,12-10 17,11-12 16,5-11 46,-2-11 105,-6-11-71,-13-3 464,-5-24-168,-12 4-90,-6-18-185,-5 16 135,-13-9-163,4 21-38,-6-6-68,6 18-90,3 4-123,-1 12-414,2 11-39,3 4-182,14 38 0,-5-38 0,10 20 0</inkml:trace>
  <inkml:trace contextRef="#ctx0" brushRef="#br0" timeOffset="9750">14290 2033 25371,'-50'8'147,"1"0"1,5-1 0,1 4-36,6 10 0,1 4-1264,-6 7 0,-2 2 1186,-5 4 0,1 3-32,4 0 1,6-2 531,0 10-534,13-1 490,27-11-384,18-4-33,32-5-79,-14-20 1,4-5-544,8 0 0,3-2 11,4-2 0,2-2-3100,0 0 0,-1 0 3267,-8-1 0,-5 0 0,13-1 0,-29 3 0</inkml:trace>
  <inkml:trace contextRef="#ctx0" brushRef="#br0" timeOffset="14291">15394 2013 13911,'0'-4'4632,"0"0"-599,0 4-3630,-3-14-235,-1 10-128,-3-10 66,-20 16 12,-1 0-46,-8 1 393,-6-1-56,21-1-34,-6-2-67,17-2-112,5 1-117,3 0-113,0 2 23,-1 13 28,-2 6 5,-4 17-28,-2 4 12,0 5 11,0-10 0,-8 12 16,4-18 1,-5 9 0,5-15 50,3-9 123,5-6 230,4-5-39,3-5-197,0-6-94,3-8-35,3-7 1,8-3-28,6 1-34,6 5-11,4 5 11,5 7 6,5 6-22,4 10-18,2 9-10,-11 2-68,10 25-17,-25-10 57,3 10-68,-21-2-101,-27 2 141,5-7-183,-10-10 0,-3-3-641,-14-1 92,13-9 1,-2-3-2619,-17-3-6392,10-12 8778,17-2 0,14-2 1,10 5-1</inkml:trace>
  <inkml:trace contextRef="#ctx0" brushRef="#br0" timeOffset="14557">15266 1991 13950,'-2'-5'3999,"0"0"746,2 5-4364,92-27-230,-47 17-532,15-5 0,-1 0 437,-12 12-16,-5 1 231,-7 1-360,-7 2-145,-8 1-1133,-6 3-6121,-2 3 7488,-4 0 0,-3-3 0,-2-2 0</inkml:trace>
  <inkml:trace contextRef="#ctx0" brushRef="#br0" timeOffset="14833">16011 2311 25534,'52'-18'-566,"-1"1"0,-2 1 0,-4 3-5556,10 4 4707,-11 3 0,-16 3 0,-14 1 0</inkml:trace>
  <inkml:trace contextRef="#ctx0" brushRef="#br0" timeOffset="15073">16733 2007 27275,'16'42'186,"1"0"1,-2 1 0,-3-1-187,-7-5 0,-2 1-605,0 0 1,-1 1 517,-1 0 0,-1 0-456,-2-1 0,-1-2-4373,0-2 1,-1-3 3797,-4 12 1,2-17-1,4-20 1</inkml:trace>
  <inkml:trace contextRef="#ctx0" brushRef="#br0" timeOffset="23317">17815 2437 19148,'0'-10'2758,"-1"-23"1,1-2-2417,0 20-258,-1-42-34,-1 63 73,-1 15 35,-4 13-66,2 0 0,0 3-78,1-4 0,1 1-14,-1 7 0,4-2-5,13 16 61,15-16 89,20-21 31,-5-25 1,3-10-62,3-2 0,2-6-1186,-5 0 0,3-3 0,-3 1 1102,8-5 0,0 0-18,-5 5 0,3-2 0,-2 2-418,-7 5 1,-1 1 0,1-1 422,8-3 1,2-1 0,-1 2-237,-5 2 1,-2 1 0,-1 2 144,12-4 0,-4 3-408,-13 5 0,-3 4-3189,7 1 3670,-22 12 0,-15 1 0,-6 3 0</inkml:trace>
  <inkml:trace contextRef="#ctx0" brushRef="#br0" timeOffset="32207">3154 3692 12752,'0'-11'3652,"0"-26"0,-1-5-1872,-7 7-4112,2-9 1,-3 3 2634,-9 18 1458,-15 10-1447,-20 25-230,22-1 0,-2 4-14,-9 9 0,0 5 336,3 3 1,3 5-376,-5 12 0,3 0-222,13-14 0,3 0 196,-3 12 1,7 0-29,11 6 51,14 4 3178,19-16-3145,19-19 1,-3-14 58,9-27 1,0-10-32,-23 9 1,-2-3 36,22-17 0,-3-4 34,-25 14 0,-4 1 142,7-24-22,-9 12-151,-9 15 312,-2 9-385,-2 12 544,-1 2-589,0 12 0,0 9-5,-1 29-17,1 5-130,-1-17 1,1 1-42,3-2 0,1-1-255,4 21-2193,8-13 0,4-2 1799,7 4 0,5 5 1,-18-32-1</inkml:trace>
  <inkml:trace contextRef="#ctx0" brushRef="#br0" timeOffset="32373">3665 4021 27527,'-4'-19'-564,"1"-7"1,4 44-1</inkml:trace>
  <inkml:trace contextRef="#ctx0" brushRef="#br0" timeOffset="34915">5942 3883 25298,'8'-14'101,"-4"27"-84,-7 24 0,-4 10-54,1 3 0,-2 1-2427,-1 3 0,-2 1 1669,-2 2 0,-2-1-1818,-3 1 0,-1-1 2279,1-8 1,1-5-1,-6 13 1,8-28-1</inkml:trace>
  <inkml:trace contextRef="#ctx0" brushRef="#br0" timeOffset="35332">6000 3488 15261,'1'-5'6474,"0"0"-4742,-1 5-1458,-37 19-123,19 9-109,-4-6 0,2 2 14,11 24 0,13-6 34,11-8 44,14-11 34,8-10-5,6-13 16,2-12 73,-4-12 129,-8-9 22,-12-7-229,-12 7 201,-15-15-184,-6 20-57,-10-10-84,-3 19-50,-1 8-11,1 6-62,1 11-184,2 8-533,5 16-1568,7 13 2358,9 18 0,2-27 0,4 0 0</inkml:trace>
  <inkml:trace contextRef="#ctx0" brushRef="#br0" timeOffset="35559">6685 3804 21164,'-4'-3'3988,"0"1"-3164,4 2-874,31-35-202,7 26-62,-5-9 0,2 2-1293,27 21-3004,-8 5 4611,-16 4 0,-18-5 0,-11-3 0</inkml:trace>
  <inkml:trace contextRef="#ctx0" brushRef="#br0" timeOffset="35725">6692 4079 21052,'-5'2'4403,"0"0"-3148,5-2-1384,19-5-353,15-4-1131,26-4-3303,-15 4 1,-1 0 2457,13-1 0,-5 1 1,-42 7-1</inkml:trace>
  <inkml:trace contextRef="#ctx0" brushRef="#br0" timeOffset="36237">7796 3754 20302,'0'-7'4492,"0"1"-3674,0 6 78,0 0-638,-46 0-146,24 10-42,-12 1 0,-1 4 14,3 28-2177,13-14 1,2 1 2098,4 0 0,4 1 296,8 2 0,5-1-280,8 8-10,34-1-18,6-27 9,-18-7 0,2-2 11,-2-4 0,0-4 30,22-12 52,-14-11 40,-18-7 38,-12-6-34,-11-4 28,-15-10-90,-6 12 3203,-5 6-3253,-6 12 402,-1 13-581,-11 2-1674,-8 7 1825,7 11 0,14-4 0,12 4 0</inkml:trace>
  <inkml:trace contextRef="#ctx0" brushRef="#br0" timeOffset="37382">5923 4004 24206,'-21'-53'1188,"4"11"-6765,14 40 5594,1 2 1448,2 7-1448,0 0 921,3 15-838,2 1 12,4 11 17,1 13-39,-4-2-34,-2 9-6,-9-5-27,-4 2-35,-9 1 3427,2-11-3385,0-10 1,-1 0 14,-9 10-11,-5 11 55,-6-7 23,11-19 40,-9 7 10,7-16 0,3-6-100,6-6 84,-5-5-1,2-5-27,-5-4 22,-1-7-56,9 1-56,2 1 22,7 2 23,2 2-34,1 0 6,1 1-28,3 5 56,0-1-57,2 3-21,-1 0-34,2 1 33,3 6 12,6 3 10,2 5-16,2 0-5,2 2 5,0-2 0,0-1-11,15 4 11,-11-10 11,33 2-17,-24-8 6,28-6 11,-19-4 12,7-7 10,-2-7 7,-12 1-18,-4-4-22,-9 0 17,-4-3-12,-3 4 12,-2-10 17,-4-4-12,1 1-11,-2-3 17,-2 15-5,0 8-6,0 8-96,-1 5-509,0 4-4010,3 5 4598,2 3 0,-1 0 0,1-2 0</inkml:trace>
  <inkml:trace contextRef="#ctx0" brushRef="#br0" timeOffset="38099">8825 3996 21511,'0'-6'3014,"0"2"-2532,0 4-740,17-39-649,-15 38-2252,9-22 3159,-21 58 0,4-14 0,0 1 0</inkml:trace>
  <inkml:trace contextRef="#ctx0" brushRef="#br0" timeOffset="38266">8832 4363 22509,'3'0'2963,"-1"0"-1865,-2 0-986,9 60-107,-15-27-664,-3 3 1,-4 9 0,-4-4-2848,-13 1 0,-6-2 3111,6-5 1,-2 2 0,3-4 0,0-2 0,3-4 0,-9 7 0</inkml:trace>
  <inkml:trace contextRef="#ctx0" brushRef="#br0" timeOffset="41924">9968 4203 20599,'0'-5'4307,"0"2"-3534,0 3-633,8 2-61,-4 11 55,12 41-129,-13-22 1,-1 2-494,2 17 1,-2 3 403,-4-5 0,-5 1-195,-4-7 1,-3 2 0,0-4-25,-3 4 1,-1-2-102,-8 8 1,-4-2-1636,-5-7 1,-4-4 2038,3-8 0,1-2 0,1 2 0,3-3 0,-10-3 0</inkml:trace>
  <inkml:trace contextRef="#ctx0" brushRef="#br0" timeOffset="42308">10125 3685 22711,'-13'44'70,"-1"-1"0,1 1 0,-3 16 0,9-10-31,26-16-6,9-7 46,3-12 94,3-8 113,0-14 151,-3-11-152,-10-2 544,-5-22-397,-12 9-102,-8-15-139,-11 12-85,-10 6-50,-7 8-45,-1 10-55,0 8-136,5 11-515,7 10-2485,8 12 2332,10 1 0,2-8 0,4-9 0</inkml:trace>
  <inkml:trace contextRef="#ctx0" brushRef="#br0" timeOffset="42908">11068 4042 15160,'4'-4'6827,"-1"1"-4636,-3 3-1928,16-4 0,-25 19-33,-1 6-132,-12 3 0,-8 1 0,-4 3 0,-3 1-503,-5 2 1,0-1 580,1-2 1,1 0-65,6-4 0,3-1-17,-7 13-17,22-7 6,24-3-33,17-1-34,21-1-101,-1-11 0,4-2-290,-13-3 0,1-1 161,11 0 0,4-1 213,11-3 0,-6 0 0,-7-1 0,-6 0 0,0-1 0</inkml:trace>
  <inkml:trace contextRef="#ctx0" brushRef="#br0" timeOffset="46100">12626 4140 21909,'-49'-22'1143,"-6"6"-1020,25 18 124,-12 2 22,14-2 11,-5 0 16,5-2-27,5-1-56,6 0-56,1 0-68,1 2-27,-3 4-6,-1 5-17,-1 9-16,1 6-1,6-2 28,-4 20-10,8 2-29,-1-1 6,4 4 16,4-20 41,0 2 71,0-9-27,1-9 487,0-6 218,1-5-683,1-10-62,3-4-27,7-12-35,7-2 7,10 2-12,8 6-11,5 5 6,4 9-6,1 12 5,0 9-5,-3 12-11,-11-3-28,2 18-6,-21-12-28,0 15-44,-28-8-107,-18-1 11,9-17 0,-4-3-193,-3 0 0,-2-2-1210,-8-2 0,1-3-2277,-13 3 3385,-4-10 0,43-4 0,2-1 0</inkml:trace>
  <inkml:trace contextRef="#ctx0" brushRef="#br0" timeOffset="46350">12476 4112 21944,'56'-14'535,"0"1"1,-3-1 0,-3 1-391,-16 5 1,-2 0 36,6-2 0,-1-1-104,12-2 354,7-3-393,-36 11 48,-1 2-121,-12 1-754,-9 12-735,-2-2 714,-3 11 1,4-12-1,0 0 1</inkml:trace>
  <inkml:trace contextRef="#ctx0" brushRef="#br0" timeOffset="46624">13255 4409 26659,'27'-18'241,"8"0"-224,15 3-40,-6 3-389,-3 3 1,0 2-317,-2 0 148,-6 1 0,1 1 580,9-2 0,-24 4 0,10-2 0</inkml:trace>
  <inkml:trace contextRef="#ctx0" brushRef="#br0" timeOffset="46857">13984 4074 28671,'8'23'0,"-3"15"0,-3-4 0,-2 3-722,-2 6 0,-3 1 722,-2 4 0,-2 2-469,-2-9 0,-1 2 0,0-2-382,0 2 0,-1-1-2079,-4 6 1,2-3 2929,-3 4 0,12-33 0,1-4 0</inkml:trace>
  <inkml:trace contextRef="#ctx0" brushRef="#br0" timeOffset="47583">14380 4500 25590,'-33'1'467,"1"0"1,-14 2-216,65-3-140,3 0 8,8 1 1,4-2 2,21 0-429,-15-1 1,1 0 352,-9-2 1,-1 0 36,24-5 180,-13-1-180,-11 2-11,-13 3-34,-10 3-95,-6 0-2672,-2 2-7103,3-2 8887,-1 2 1,1-2-1,-1 2 1</inkml:trace>
  <inkml:trace contextRef="#ctx0" brushRef="#br0" timeOffset="48600">15202 4448 21075,'8'-47'1023,"0"0"0,-2 6 0,0 10-754,-4 19 106,-1 8-184,-1 2 823,0 2-813,2-5-55,-1 0 11,1-5-23,0 1 1,-2 2-18,1 2-38,-1 2 5,0 2-73,-6 8-11,2 0 17,-12 15 5,-1 7-5,-7 16 0,-2 11-1697,14-17 1,1-1 1696,-2 16-14,7-18 0,4 0-18,11 5 37,10 4 0,13-8 96,20-12-62,-14-12 45,15-9 3398,-20-14-3247,9-15-140,-16 3 185,-2-28-168,-20 12-54,-3-10-19,-8 17 0,-3 0-5,-8-11-29,-6-8 2,-6 10-24,10 20 0,-5-2-97,6 12-1056,2 7-1,3 5 1154,-6 10 0,15-6 0,-4 5 0</inkml:trace>
  <inkml:trace contextRef="#ctx0" brushRef="#br0" timeOffset="51075">16331 4646 23315,'-23'-40'455,"-1"0"1,3 0 0,6 17-411,12 29 39,4 13 11,3 15-6,3 16-10,3 6-34,3 1 33,5-7 73,7-11 85,11-13 50,13-15-172,-16-13 1,2-5-851,10-6 0,2-4 784,-9 1 1,1-2 0,2-1-14,6-3 0,1-1 1,1-1-6,5-1 0,0-2 0,3 0-9,-6 2 0,3-1 0,0 1 0,-4 1-12,-1 2 0,-4 0 1,3 0 4,-3 2 0,2-1 0,0 1 0,-6 2-9,6 1 1,-4 2-76,4 0 0,-2 2-1197,10 2 1267,-33 22 0,-15-6 0,-11 9 0</inkml:trace>
  <inkml:trace contextRef="#ctx0" brushRef="#br0" timeOffset="60166">9405 246 32767,'-52'0'0,"-5"1"0,15 8 0,-1-2 0,-3 0 0,12-3 0,-1 0 0,-13 2 0,-1-1 0,15-3 0,4 0 0,-13-1 0,20-2 0,14 1 0,8-1 0,1 1 0,0 5-269,0 8-1206,-4 23-9,0-6-52,-7 22 396,2-11 193,-1 12 645,5-1 63,6-3 36,9-7 94,9-6-53,9-10 114,10-7-47,12-11-1685,-17-7 0,0-2 1399,27-4 375,2-8 0,-3-2 0,-17 5 0,-2-1 0,-1 0 0</inkml:trace>
  <inkml:trace contextRef="#ctx0" brushRef="#br0" timeOffset="61148">10373 294 32604,'-15'-24'-4031,"-4"6"2878,-4 17 1475,-10 1-54,-6 0-9,-7 1-22,-3 1-343,0 1-1027,7 3 1117,10 0-107,12 2-405,9 1-81,7 3 6,2 4-13,3 5 276,1-2 381,4 35-86,-3-14-4,1 13 33,-5-16 60,-1-19 18,-1 2 5,0-8 112,1-7 180,1-3 403,1-2-684,1-7-16,1-2-6,3-7-50,5 2 55,15-2-61,-4 8 28,25 0-5,-4 8-40,15 7-370,0 6 337,-7 9 5,-11 4 45,-16 3 0,-16 3-6,-22 2-55,-17 1-90,-15 1-208,17-15 0,-1-2-223,-11 5-2180,-5 1 2762,29-20 0,4-1 0,7-4 0</inkml:trace>
  <inkml:trace contextRef="#ctx0" brushRef="#br0" timeOffset="61365">10862 489 22963,'-11'34'-280,"3"-2"-903,12-7-8648,7 1 7742,-1-10 0,0-3 0,-7-10 0</inkml:trace>
  <inkml:trace contextRef="#ctx0" brushRef="#br0" timeOffset="61765">11215 266 24615,'7'-4'162,"-2"2"-117,-11 40-34,3-4 6,0 6-23,8 2-5,2-15 50,6-6 6,-2-14 22,6-9 34,2-7 145,10-10-133,-7 3 111,5-8 0,-11 10 50,6-2-212,-8 6-6,2 3-56,-11 6 22,5 8-22,0 6 45,7 30-67,-5-14-113,4 30-307,-12-18-679,1 17-114,-5-12-3235,-5 11 4470,-2-15 0,1-12 0,2-8 0</inkml:trace>
  <inkml:trace contextRef="#ctx0" brushRef="#br0" timeOffset="61932">11808 623 24032,'19'1'-638,"-3"16"-2555,-13 14 3193,1 4 0,-1-18 0,0-8 0</inkml:trace>
  <inkml:trace contextRef="#ctx0" brushRef="#br0" timeOffset="62491">12395 358 18593,'-1'-3'4745,"-1"0"-3636,2 3-1081,25-46 0,-1 30 5,4-10 1,3 2-12,13 20-5,11 9-34,-12 7-28,-3 10 29,-8 6-35,-10 4 29,-10-6 11,-9 8 11,-18-1 11,4-5 78,-25 8-44,18-24 140,-20 5 67,19-13 174,-2-3-213,12-4 269,6-9-326,9 1-116,8-6 4,12 5-49,9 4 27,7 4 23,5 9-45,-9 3-6,-8 5 1,-2 2 16,0 3-31,-2 4 1,-3 3-4,-9 3 23,-2 15 6,-16-18-28,-23 7-34,-4-16-129,-21 3-442,3-12-4387,-9-16-4670,22 2 8836,3-8 0,25 10 0,5 2 0</inkml:trace>
  <inkml:trace contextRef="#ctx0" brushRef="#br0" timeOffset="62698">13293 566 22957,'-9'49'-229,"1"-1"0,1-7 1,1-9-1,4-23 1</inkml:trace>
  <inkml:trace contextRef="#ctx0" brushRef="#br0" timeOffset="63065">13710 300 23321,'48'-24'267,"-1"0"0,-8 1 0,-3 7-94,7 25-66,-15 8-62,6 15 11,-21 10-12,-22 6 12,-18 5-31,6-26 1,-3-1-402,-1-1 0,-2-1 387,1-2 0,0-2 163,-26 13-118,22-14 328,4-5-110,24-11-105,12-5-141,3-1-5,34-7-96,0 2-62,-12 3 0,2 1-238,-3 1 1,-1 1-1342,7 0 1,-1 1-1133,14 0 2281,-18 1 1,-4 0-1,-13 0 1,5 0-1</inkml:trace>
  <inkml:trace contextRef="#ctx0" brushRef="#br0" timeOffset="63249">14408 557 25702,'-4'23'95,"2"3"-218,1 2-421,1 4-3506,2 7-2229,-1-14 5216,2 5 0,-3-23 1,1 0-1</inkml:trace>
  <inkml:trace contextRef="#ctx0" brushRef="#br0" timeOffset="63482">14940 296 26850,'11'39'9,"-1"0"0,0 0 1,-3-2-170,-5-3 0,-2-2-420,1 0 1,0 0-3365,3 29 3944,-2-14 0,1-19 0,-2-15 0</inkml:trace>
  <inkml:trace contextRef="#ctx0" brushRef="#br0" timeOffset="63842">15445 223 25562,'58'-25'67,"-1"-1"0,-4 1 0,-3 8-50,9 21 8,-27 1 0,-1 1-19,11 4 39,6 12-17,-23 1 39,4 12 6,-6 10 28,-5 10-57,-10-24 1,-2 0-59,0 3 0,-2-1 14,0 1 0,-1 0 19,-1-1 1,-1-1-3,-3 27 17,-20-1-40,0-24-84,-3-15 1,-5-4-1659,-26-3 1748,23-7 0,2-1 0,-11 0 0,19-3 0</inkml:trace>
  <inkml:trace contextRef="#ctx0" brushRef="#br0" timeOffset="67931">10041 986 25100,'46'-9'-478,"0"1"0,1 0 0,-6 3-247,-13 4-153,4 2-149,-12 0 667,-9 2 152,-7-1 1045,-5 3-1239,-9 1 241,-9 3-101,-25 5-64,10-5 521,2-1 1,0 0-474,6-3 229,-19 4 353,27-8-62,3 0-479,9-1 31,17-1-244,2-2-7,30-4 89,10-4 255,-17 5 0,3-1 110,9 0 0,-1 0-2,15-1-32,-26 3 1,-6 2-98,-10 1 34,-8 0-1,-39 9 56,-20 3-222,-14 4 264,16-4 0,-1 0-222,6-1 0,0-1 264,-10 2 1,0-1 110,7 0 0,2-2-9,-21 5 88,33-6 275,33-4-235,19-5 168,40-6-432,-28 3 0,3 0 4,4-1 0,4-1 1,-3 0-111,3 0 0,2 0 101,5 0 0,4-1 0,-10 2 0,-4 1 0,-6 1 0,-1 0 0</inkml:trace>
  <inkml:trace contextRef="#ctx0" brushRef="#br0" timeOffset="70284">8269 5885 13569,'2'-3'6027,"0"1"-3103,-2 2-2476,14-14-106,-12 11-124,9-10-100,-23 17-17,-10 1-51,-3 0 79,-36 6-40,8-4-236,12-2 0,0-1 217,9-1 0,1 0 5,-23 0 99,17-2-40,17-1-83,12 0-51,6 0 5,2 4 403,0 6-391,0 11 108,0 11-86,-3 10-22,-2 7-12,-4 3 23,-5 0 12,-3-4 38,-2-9 90,0-9 146,2-10 162,5-8-39,5-7-163,3-9-117,1-5-78,1-7-29,2-6-28,17-10-22,-3 10 12,28-8-1,2 14-3,-13 9 1,2 1-280,4 3 0,0 3 268,2 5 1,0 3-1,0 4 0,-2 2-25,-2 4 0,-2 2-6,-6 1 1,-3 1-18,6 14-173,-36 26 23,-32-14-455,5-13 0,-5 0 493,-6-6 1,-4-3-76,-2-2 0,-1-2-163,2-4 0,-1-3-349,5-5 0,2-4-466,-18-3 1216,27-15 0,4-2 0,10 3 0,-8-14 0</inkml:trace>
  <inkml:trace contextRef="#ctx0" brushRef="#br0" timeOffset="70550">8137 5961 16600,'8'0'3506,"-3"0"-2196,-5 0-38,88-17-1421,-49 8 423,4 0 1,10-2-1,-9 1-50,0-2-56,-4 1 0,0-1 163,5-3 63,5-1-148,-16 3-88,-14 7-85,-13 3-124,-5 2-218,-2 3-691,0 3 960,1 8 0,-1-5 0,0 1 0</inkml:trace>
  <inkml:trace contextRef="#ctx0" brushRef="#br0" timeOffset="72100">11486 931 32072,'-49'12'695,"14"-2"-695,46-8 0,13-1 0,12 1 0,10-2-278,3 0-418,-3 0-853,-12 1-427,-14 0 228,-11 3 981,-16 0-35,-13 3 364,-22 3-450,-17 1 458,23-4 0,-1 0 72,-8 1 1,0-1-495,-14 3 826,23-4 1,5-1 16,8-2-224,4-1 169,13-1 249,36-2-135,-8-1-25,19-1 0,4 0-24,16-2-53,-17 1 0,0-1 63,17 0-11,-18 2 101,-18 1 50,-15 2-39,-19 2-56,-17 3-16,-22 4-35,17-3 1,-1-1 227,-3 1 0,1-1-233,-28 5-79,16-2-122,19-2-259,15-3-49,10-2-85,11 0 594,15-1 0,-9 0 0,6 0 0</inkml:trace>
  <inkml:trace contextRef="#ctx0" brushRef="#br0" timeOffset="73507">9183 6109 23063,'-36'-33'474,"1"0"0,4 2 1,7 10-234,16 19-241,6 2 5,1 2 23,5 7-5,6 7-7,3 2 24,16 11-18,17 7-11,-7-5-6,-2-5 1,0 0 6,10 10-12,1-1-12,-17-6 7,-21-3 22,-7-2-1,-11 10 1,-4-12-6,-30 12-27,4-12-91,-18 8-727,10-11 72,19-8-2044,8-4 2806,28-6 0,-6-1 0,9 0 0</inkml:trace>
  <inkml:trace contextRef="#ctx0" brushRef="#br0" timeOffset="73984">10033 6088 25735,'-7'-57'107,"-2"21"-91,-2 62-4,-6 20-447,5-17 0,0 2 437,-1 2 1,-1 1-6,2 0 1,1-1-3715,-5 28 3711,7-18 779,14 3-773,2-27 145,24 7-49,4-26 265,21-10-249,2-15-40,-29 6 1,0-1 0,15-13 39,-13 3 0,-1 0 39,12-13 1477,-13 14 0,1-1-1455,9-7 136,-12 11-259,-10 14-28,-9 13-16,-2 15 16,0 15-10,1 12-12,-2 10 197,-2-10-315,-2-4 1,-2 3-382,0-9 1,-1 2-1281,0 17 1,-1 1-754,1-15 1,-1-2 2531,1 4 0,0-5 0,0-8 0,2-1 0</inkml:trace>
  <inkml:trace contextRef="#ctx0" brushRef="#br0" timeOffset="74607">11435 6242 24507,'-40'-36'73,"8"18"53,35 62-126,4 10 17,8 6-3,-5-29 0,2-2 30,17 26 85,4-12 162,6-13 102,7-14-384,12-17 100,-19-7 1,2-4-532,10-5 1,3-4 460,-12 5 0,1-2 0,0 0-724,6-3 0,0 0 0,1 0 711,1-1 0,0-1 1,1 0-12,-6 3 0,1-1 1,0 0-1,-4 2-15,-2 0 0,-3 2 0,2-1-6,8-3 1,1-1 0,-6 4-9,-9 5 1,-3 1-13,3 0 1,0 2-238,16-1-507,-14 13-2188,-9 11 2958,-11 4 0,-7-4 0,-6-4 0</inkml:trace>
  <inkml:trace contextRef="#ctx0" brushRef="#br0" timeOffset="103767">14614 6212 15171,'28'-53'2257,"1"0"0,-1 1 1,-4 9-1205,-11 21-482,-1 2-380,-8 13-23,-3 16 39,-7 16-17,-6 22-114,3-14 0,-1 0-273,-8 26 241,6-14 1,1 1-22,3 12-15,2-18 1,2 0 7,9 10 29,2-14 134,6-13 152,2-13-39,4-13-91,8-10-38,9-11-35,5-7-16,4-1-16,-4 4-35,-7 9 214,-11 8-252,-9 7 5,-8 14-6,-4 9-22,-1 5-11,-6 32-79,1-7-5,0-11 0,1 0-48,1-4 0,1-1-137,2-1 0,3 1-795,6 25-824,9-9-1871,4-14 3770,6-16 0,-13-11 0,-1-6 0</inkml:trace>
  <inkml:trace contextRef="#ctx0" brushRef="#br0" timeOffset="104148">15335 6302 11944,'-2'-54'1300,"-1"1"1,1 0 0,-3 4-1,-1 2 1,-6 6-806,-12 5 1,-8 7-82,-4 3 1,-5 5-40,-5 4 1,-3 5-708,-5 4 0,-1 5 553,-4 6 1,1 7-57,-2 6 0,0 6-107,19 0 0,1 2 0,1 4-357,-1 4 1,2 3 0,0 3 296,1 4 0,1 1 1,2 3 4,2 1 1,1 1 0,4 1-3,3-2 1,3 1 0,4 0-12,4-3 1,3 0 0,5-2-2,8 16 0,10-3 21,12-7 1,9-5-50,13-7 0,8-7 9,-12-12 0,3-3 0,1-3-388,4-2 0,2-3 0,0-1 369,2-2 1,1-3 0,-1-1 46,1-3 0,-1-2 0,-1-2 15,1-2 0,-2-2 0,-2-2 1,9-2 0,-2-6 36,-8-3 1,2-4 0,-5-2-7,-3-4 1,-2-4-12,-5 3 1,2-2 0,-5-2 84,-2-9 1,-8-1-27,-6 2 0,-6 2-42,-4 11 1,-7 2 83,-17-8 1,-7 6-90,-10 2 339,-15 3 0,-5 5-435,20 13 1,-1 3-300,-13-3 0,-1 3-3243,15 4 0,3 2 3593,-15 0 0,20 2 0,14 0 0</inkml:trace>
  <inkml:trace contextRef="#ctx0" brushRef="#br0" timeOffset="104965">17062 6233 20649,'1'-5'2722,"0"2"-1462,-1 3-1237,-21-12 16,-5 19-28,-13-11 6,-15 27 17,4-6 10,19-7 1,-1 0 120,-1-3 1,2-1 187,-13 1 45,7-8-219,23-2 129,5-4-118,7 3-95,-1 0-78,3 3 0,0 6-6,2 9-11,1 12 6,0 12-1,-4 22 7,-6-5-7,-2-1 1,-9-8-1,1-15 23,-6 3 6,2-9 39,5-7 156,7-10 46,5-4-96,3-11-33,5-13-135,1 1 34,12-15-6,16 3-28,-4 6 6,25-2-17,4 18 0,5 6 2,-25 6 1,-1 4-390,21 15 371,-15 3-18,-4 14 0,-22-1-36,-17-6 0,-5 1 3,-11 12-104,-20-6 1,-7-3-358,-7-5 287,0-4 1,-4-1-737,8-9 0,0-5 327,0 1 0,-1-3-807,-2-5 1,3-5 1456,13-10 0,4-3 0,-2-2 0,12-7 0</inkml:trace>
  <inkml:trace contextRef="#ctx0" brushRef="#br0" timeOffset="105348">16883 5927 21567,'-47'-9'425,"0"0"1,0-1 0,1 5 0,-1 1 0,4 10-350,5 10 1,2 8 0,1 3-1010,-3 3 1,1 2 0,1 1 954,-8 8 0,2 4-14,12-7 1,-1 4-1,1 1 1,3-2-2,2 1 1,3-2-1,-1 2-5,-5 7 0,-1 1 0,5 1-14,5 2 1,4 2 0,5-5-620,6-1 1,3-1 594,-2 9 0,7-1-46,12-14 1,8-4-31,17-5 0,5-5 87,-10-4 0,4-2 8,13-4 0,9-4 0,-4-5 34,1-6 0,0-6-95,-1 0 0,4-3 1,-5-1 102,1-5 0,-3-4 25,-11-2 1,1-4 0,-3-2 5,-7 1 0,-2-2 0,1-3-14,8-7 1,0-3 0,-1-3 9,-7 2 0,0-3 0,-2 0 0,-3 2-21,0 2 1,-3 1 0,-2-2 50,6-10 0,-2-3 0,-11 2-89,-17-4 1,-11 3 48,-1 7 0,-4 3-45,-8-2 0,-7 6-20,-7 15 1,-2 6-138,6 3 1,0 2-124,1-1 0,-1 2 283,-9-1 0,4 3 0,12 2 0,-10-1 0</inkml:trace>
  <inkml:trace contextRef="#ctx0" brushRef="#br0" timeOffset="110342">2796 7938 18123,'13'-51'1376,"0"1"0,-3 6 0,-1 8-967,-3 18 84,-3 10-336,-3 7-62,-2 10 51,-3 15-57,-3 23-61,1-14 0,-1 3-166,-2 7 1,0 1 137,-3 4 0,0 1-538,-1 1 0,0 0 540,-1-2 1,1-2 36,0-4 1,1-2-1,1-7 0,1-3 174,-7 12 67,6-20 678,4-13-638,5-17 152,-1-11-315,2-16 1069,0-11-1148,8-5-11,3 0-44,8 7-18,4 9 1,5 11-23,6 12 12,-3 5-18,18 12 14,-16 3 1,1 3 16,1 0 1,0 3-907,6 5 0,-2 0 870,6 10-22,-5 7-57,-25 5 96,-8-6 25,-21-3 0,-11-2-20,1-10 1,-5-3-526,-16 10 1,-4-2 538,4-6 0,-2-4-423,-11-2 1,1-5-54,22-5 0,2-4-687,-2-3 1,9-6 1154,20-14 0,8 7 0,5 6 0</inkml:trace>
  <inkml:trace contextRef="#ctx0" brushRef="#br0" timeOffset="110549">3575 8320 23685,'4'2'2974,"0"-1"-2184,-4-1-857,-12-21-185,9 16-163,-9-12 415,15 34 0,-2-10 0,2 8 0</inkml:trace>
  <inkml:trace contextRef="#ctx0" brushRef="#br0" timeOffset="111048">5306 8503 19686,'0'-8'4873,"0"2"-3915,0 6-331,-8-62-364,5 46-173,-5-42-73,7 65 33,1 31-16,0 8-32,0-8 1,0 3-14,-1-1 0,-1 2-17,-2 5 0,-2 1-1291,-4 4 0,-3 0 1257,2-10 0,-3 1-172,-4-2 1,-4 2 0,-1-4-517,-1-1 1,-3-1-63,-11 13 0,-3-3-1748,9-18 1,1-6 2559,-19 7 0,19-17 0,17-9 0</inkml:trace>
  <inkml:trace contextRef="#ctx0" brushRef="#br0" timeOffset="111441">5552 7988 18414,'1'-3'4241,"-1"1"-3340,0 2-794,-43 47-79,29-24-9,-11 17 1,5 3 53,26-3 11,11 14-45,7-26 106,24-5-10,-12-17 55,15-9-3347,-14-13 3314,-13-4 414,-2-24-273,-16 9-52,-5-20-33,-12 9-118,-2 11 174,-14-3-151,6 22-96,-3-2-16,-7 14-46,9 11 3320,-11 9-3716,10 13-74,7 0-7892,9 31 8402,12-21 0,-1 4 0,3-25 0</inkml:trace>
  <inkml:trace contextRef="#ctx0" brushRef="#br0" timeOffset="111682">6039 8373 23041,'-6'0'2929,"0"0"-2497,6 0-449,1-13-146,36 4-335,13-10-278,-9 14 1,3 3-634,-4-1 0,-2 3 1409,-3 3 0,-5 2 0,4-2 0,-14 5 0</inkml:trace>
  <inkml:trace contextRef="#ctx0" brushRef="#br0" timeOffset="111875">6001 8722 26698,'56'-28'-768,"-21"13"1,2 2-319,9 0 0,4 1-3830,0 0 1,-1 0 4913,-6 2 1,-4 1 0,8-3 0,-23 6 0</inkml:trace>
  <inkml:trace contextRef="#ctx0" brushRef="#br0" timeOffset="112181">6934 8340 23187,'0'-5'3579,"0"1"-2902,0 4-117,-1-68-112,1 46-338,-1-15 0,1 5-110,0 26 0,0 7 0,0 8 0,-1 14 0,-2 19 0,-1 19 0,0-25 0,0 2-485,0 2 0,0 1 485,0-1 0,0 0-312,-1 5 0,1-1 312,0-9 0,1-3 0,-2 24 0,-1-22 0,0-18-1563,-1-1 1563,1-8 0,4-5 0,1-2 0</inkml:trace>
  <inkml:trace contextRef="#ctx0" brushRef="#br0" timeOffset="113048">7960 8640 24766,'5'-48'575,"0"0"0,0 5 0,-2 8-412,-3 18-113,0 8-95,-1 5-112,0 6-246,-2 9-751,-3 11-1904,0 14 3058,1 13 0,1-21 0,3-1 0</inkml:trace>
  <inkml:trace contextRef="#ctx0" brushRef="#br0" timeOffset="113232">8059 8839 23090,'-1'43'-148,"1"-1"0,-1 0 0,-4 4 0,-3-1 1,-5-5-3043,-15-4 0,-4-3 2674,-4 7 1,1-2 0,10-12-1,2-2 1,-7 5 0</inkml:trace>
  <inkml:trace contextRef="#ctx0" brushRef="#br0" timeOffset="114960">9624 8699 17300,'0'-6'4743,"0"1"-4320,-1-26 1,0-5 287,-1 7-381,0-11 1,1 0 509,-1 16-599,0 9 190,2-2-61,0 6-73,0-3-84,0 4-152,0 3 23,0 4-84,0 4-11,1 8 50,1 13-33,2 19-1711,0-2 1,-1 3 1687,1 21 11,-1-1 1,-2-1-399,-3-5 331,-1-4 1,-3 1-63,-3-20 1,-3-2-149,-2 9 0,-4 0-700,-9 2 0,-5-3-1670,4-6 1,-3-4 2224,-2 1 1,2-5-1,-4-1 1,15-13-1</inkml:trace>
  <inkml:trace contextRef="#ctx0" brushRef="#br0" timeOffset="115398">9820 7940 15367,'0'-3'6094,"0"1"-5001,0 2-942,-55 40-33,39-8-26,-11 9 0,5 0-24,28 3 66,18 14 90,14-23-118,-7-8 331,22-5 17,-26-22-241,5-3 207,-9-15 146,-6-14-286,-4-5-56,-5-11-62,-14 9-50,-7 5-56,-8 9-45,-5 10-33,3 8-6,-14 9-151,14 7-213,-8 10 33,18 0-1097,5 16 89,8-11 1367,16 27 0,-15-39 0,10 7 0</inkml:trace>
  <inkml:trace contextRef="#ctx0" brushRef="#br0" timeOffset="115708">10827 8304 24939,'-38'30'61,"0"0"1,-1 1 0,-8 5 0,-2 1-1,6-4 20,10-8 1,2-1-697,-16 10 1,0 1 734,15-12 1,3-1 467,-12 14-509,19-11 21,17-6-44,10-7 129,39 1-213,-13-9 0,2-2-181,6 2 1,4-1-467,6-2 1,6-2 0,-5 0-912,-7-1 0,0 0 1586,5 0 0,5-1 0,-11 0 0,-1-2 0,-3 1 0</inkml:trace>
  <inkml:trace contextRef="#ctx0" brushRef="#br0" timeOffset="119791">11739 8534 20120,'16'-42'1023,"0"1"1,0 0-1,5-14 1,-4 9-358,-6 17-16,-6 12-443,-4 9-172,-1 5-47,0 10 103,-6 14-52,-7 21-17,2-12 1,-3 3-521,-2 5 0,-1 2 492,0 2 1,1 0 10,1-2 1,1 0-26,5-5 1,1-2 24,2 19-5,13-18 95,11-17 1,17-17-24,12-14 1,-18 0 0,0-1 19,1-3 1,0-1 566,-1 0 1,-1-1-464,21-16-39,-11 8-73,-11 9-19,-12 10-65,-7 8 67,-6 11-39,1 13-22,-1 16 11,-4 12-90,-4 10-143,3-28 1,-1 0-766,1 3 1,1-1-2303,5 3 1,1 0 2632,1-5 1,1-2 0,6 10 0,-4-19-1</inkml:trace>
  <inkml:trace contextRef="#ctx0" brushRef="#br0" timeOffset="120540">12936 8704 19227,'-1'-9'4038,"0"2"-3024,1 7-891,0 0-22,-20-21-6,3 45-39,-17-5-37,19 18 1,5 7-404,2-9 0,2-2 401,2 27 108,20-19 150,20-20-15,6-13 1,7-5-113,4-6 1,3-5-718,-4-2 0,3-2 0,-1-1 655,3-3 0,-1-2 0,-2 0-49,-8 3 0,-1 0 1,3-2 18,4-2 0,5-1 0,0 0 0,-4 0-30,-1 1 0,-3 2 0,3-2-14,0 0 1,4-1 0,1 0 0,-4 1 0,3 1 0,-2 1 0,-1 1-28,5 0 0,-1 2 0,-3 2-1237,0-1 1,-4 3 1220,3 1 1,-5 2-222,1 5-420,-7 14 89,-12-1-3377,-28 37-1692,-18-15 5294,-3-3 0,-1 0 0,2-9 1,-1 1-1</inkml:trace>
  <inkml:trace contextRef="#ctx0" brushRef="#br0" timeOffset="139124">16479 7273 13222,'-57'7'724,"1"1"0,8-2 1,8 1-714,18-2-145,15-1 291,1 0 414,21 0-447,1-1 10,31-1-72,5-2-51,-7 0 0,3 0-3,-6 0 1,-2 0-1,1 0 1,-1 0 13,-2 0 0,-4 0-5,-2 0 22,18-1 6,-32 0 263,-3 0 39,-10 0-313,-21 1 44,-9 1 29,-21-1-54,10 2 0,-1-1 3,1 1 0,-1 0-261,-10 0 0,1 1 269,7 0 1,2 0-4,-20 1 35,2 2-24,23-3-72,8 0 51,13-1 5,16-2 589,15-1-600,15-2-11,24-1-34,-22 1 0,3 1-1171,15-1 1,-1 0 1164,-15 1 1,-1 1-4,13-1 1,-2 1 2,2 0-10,6 0 4,-27 0 24,-10 1-7,-21 0 18,-10 0-12,-27 4 0,4-2 11,-9 2 1,-3 0-15,11-1 1,0 0 674,-18 1 0,-1 1-658,7-2 0,2 1-22,9-2 0,1 2-12,-5 0 1,3 0-65,1 2-134,-6 0 56,30-2 78,8-3 101,6 0 123,14-1-134,-1-1 5,41-5-10,-4 0-153,-9 0 1,0 0 129,20-2 2,-13 2 1,-2 0 14,0 1-1466,-1 0 0,-4 1 1460,-14 1-56,10-1 16,-34 3-44,-28 1 84,-21 3 582,-13 1-565,15-1 0,-4 0 67,-7 2 0,0 0 867,9-1 0,0 0-873,-14 2 1,3 1 16,4-1-84,2 1 12,24-3 459,28-2-236,23-1-145,27-1-67,0-2-940,2 1 0,1-1 934,7-2-17,-18 2 0,7-2 0,-5 1 12,-7-1 0,-2 0-15,9-1 1,0 0-76,-5 0 1,-4 0 16,2-1 16,4-1-643,-28 3-1480,-19 2 697,-3-1 1460,-13 2 0,15 1 0,-1 0 0</inkml:trace>
  <inkml:trace contextRef="#ctx0" brushRef="#br0" timeOffset="140873">8111 10184 21266,'8'-16'1356,"-2"3"-1149,-16 11-174,-5 1 3,-17-1 6,-13 5 16,-16 3-124,26-2 1,-1 1 104,0 0 0,1 0 17,2-1 0,1-1 89,-19 0-83,21-1 50,11-2-73,15 0-22,1 0-17,3 0 17,0 4 33,0 6 203,0 6-242,0 9 17,0 5-5,-2 5-23,-1 2 0,-2 2 11,-1 0 28,-1-5-16,0-4-12,1-9 101,-2 1-45,4-12 336,-3 2 107,4-8 78,1-2-196,1-4-296,1-1 21,0-4-5,-1-4-129,3-1 12,6-3-1,1 6-22,19-3 23,-2 8-1,7-1-5,17 11 0,-7 3 16,-12-1 1,1 2-51,20 13-45,-9 3-27,-12 4-23,-17 2 5,-20 3 68,-7-7-101,-11-7 0,-5-1-269,-24 8-308,13-8 1,-2-2-37,2-5 0,0-3-1155,0-2 1,1-1 1935,5-4 0,3 0 0,-7-2 0,19-1 0</inkml:trace>
  <inkml:trace contextRef="#ctx0" brushRef="#br0" timeOffset="141433">7809 9855 10735,'-49'-4'1667,"0"-1"1,3 3-1,3 2-547,-14 11-1406,25 0 1,0 2 685,-5 5 1,1 2-247,5-3 1,-1 3 65,-5 6 0,-2 4 0,1-1-91,-3 6 0,0 3-393,2-2 0,-2 3 0,4 0 306,9-6 1,2 1 0,3 0 2,-8 17 0,6-1-31,7-11 0,4 0 49,5 14 0,8-1 4,8-16 1,5-2-7,8 16 1,6-2-385,11-11 1,7-6 294,8 0 0,6-4 0,-15-10 0,3-3 0,-1-1 2,11 2 1,3-3-42,1-4 0,6-3 0,-4-2 59,-16-2 1,-4-3-1,4 0 17,0 0 1,3-1 0,0 0 0,-1-3 29,10-5 1,-3-3-1,-1-1 9,-10 1 1,-1-1 0,-2 0-2,17-8 1,-3-2 80,-11-1 1,-4-3 17,-11 5 0,-2-3 36,5-6 0,-1-3 39,-5-1 0,-3-2 6,-4 0 0,-3 0 138,-4-1 1,-5 0-221,-5 2 1,-5 0-51,-6 3 0,-5 2-45,-8 2 1,-6 3-32,-7 2 1,-5 4 208,-8 1 0,-3 4-321,-7 2 1,-1 3-23,11 3 0,-2 3-886,1 1 0,-4 2 1,5 1-3916,2 1 1,1 0 3843,-9 0 0,4 1 0,7 0 1,32 0-1</inkml:trace>
  <inkml:trace contextRef="#ctx0" brushRef="#br0" timeOffset="144458">9377 10296 11497,'-7'0'6211,"2"0"-5309,5 0 376,-64-12-198,32 6-607,-9-1 1,-1-1 635,2 2-594,10 3-313,4 0 28,12 3-163,9 0-22,3 4 128,16 10-22,13 5-55,24 11-52,-4-8-8,-12-6 1,2 0-9,3 4 0,-1 1-23,-7-5 1,0 1-6,13 11 0,-4 2-11,-9 5 17,3 5 16,-24-4 17,-16-8 6,-10 9-62,-17 2-84,4-13 1,-1-1-231,-15 12-1408,10-8 0,1-2 891,-1 4 0,5-5 0,15-13 0</inkml:trace>
  <inkml:trace contextRef="#ctx0" brushRef="#br0" timeOffset="154765">12624 1081 32116,'51'-18'651,"-3"4"-651,-19 9 0,-1 1 0,-11 3 0,-3-1 0,-7 1 0,-10 1 0,-4 1 0,-15 2 0,-13 3 0,-17 4 0,14-4 0,-2 0 0,4-1 0,0 0 0,-25 3 0,27-3 0,25-3 0,10-2 0,24-5 0,13-1 0,10-2 0,-12 3 0,0 0 0,27-2 0,-16 3 0,0 0-167,-12 2 1,-2-1-783,29 1 1626,-38 1-1252,-13 1-324,-19 2-227,-13 3 468,-37 8-11,11-3 369,-1 0 0,1-1-317,5 0 311,8-3 0,1 1-646,11-1 402,7-1 449,38-4-462,19-5-33,12 0-4320,-8-1 1,-2 0 3720,-3 1 1,15-2 0,-46 6 0</inkml:trace>
  <inkml:trace contextRef="#ctx0" brushRef="#br0" timeOffset="155916">10129 10427 18288,'-3'-6'4050,"2"0"-3392,-6-57-116,13 33-436,-4-11 1,4 1 2,23 10 4,11 5-22,11 6-270,6 9 228,4 6-30,1 13-95,-1 8 36,-8 11-16,-12 7-22,-21 17 2,-19-15 42,-26 19 49,-1-28 50,-1-4 0,-3-1 115,-6 1 165,-11 5 249,24-19 67,9-5-150,7-6-196,4-3-196,2-3-54,1 0-57,3 1-6,6 3-3,11 1-29,13 5 5,15 6 41,10 8-168,-26-7 1,0 2 130,0 1 0,-2 0-48,22 15-67,-15 1-33,-17-1-289,-50 6 1,-18 0 92,19-16 1,-3-1-72,-10 3 1,-6 2 0,2-7-4481,-3-8 1,5-5 3554,-13 0 0,12-4 0,39 1 0</inkml:trace>
  <inkml:trace contextRef="#ctx0" brushRef="#br0" timeOffset="156824">11767 10457 21125,'-12'-58'777,"1"1"0,2 11 0,1 9-1140,2 18 371,4 20 110,-1 16-35,-1 18-64,0 2 1,1 3 6,0-3 1,1 1-860,-2 9 0,3-2 854,4-10 0,2-3 49,5 14-22,16-3 243,7-20 14,1-12 0,6-5-189,3-7 0,2-5-689,3-1 0,2-3 606,-6-4 1,2-2-1,-1-2-9,-1 1 0,-1-1 0,3 0-6,-4 1 1,2-1 0,2-1-1,0 0-456,8-4 0,2-1 1,0 0-1,-3 1 443,-7 3 1,-2 2 0,0 0-1,0-1-14,3 0 1,0-2 0,-1 2 0,-5 2-29,8-2 1,-4 2-295,-6 2 1,-6 5-3950,-11 13 4280,-12 5 0,-12 4 0,-7-1 0</inkml:trace>
  <inkml:trace contextRef="#ctx0" brushRef="#br0" timeOffset="159665">13964 10559 18964,'29'-51'1390,"1"0"1,-5 7 0,-3 6-674,-7 10-241,-7 12-308,-5 10-168,-2 5 11,-1 10 28,0 4 68,-10 40-46,-7 0-311,1-11 1,-3 3 265,-2-5 1,-1-1-12,-1 1 1,0 0-6,3-3 0,2-1 0,4-5 0,3-1 0,-1 15 73,12-18 45,4-14 201,11-14-89,10-14-39,17-13-107,-15 9 0,2-2-142,2-1 1,1-1 118,0 1 1,0 0-17,-2 2 0,0 1 28,22-11-45,-9 11 524,-8 10-513,-4 24-22,-13 0-11,-1 15-17,-11 21-51,-2-3-200,-3-10 0,-2 0 130,-1-6 1,-1-1-283,-4 30-162,-1-8-667,4-13 459,2-14-2958,13-14-2195,7-22 5937,22-17 0,-18 9 0,2-6 0</inkml:trace>
  <inkml:trace contextRef="#ctx0" brushRef="#br0" timeOffset="160048">14630 10417 10344,'-34'-42'1223,"1"0"0,-1 1 1,-3 0-1,-2 1 1,-1 7-474,-13 8 1,0 7-1909,7 0 1,1 5 1322,1 8 0,0 7 123,4 6 1,0 6 206,-6 5 1,-3 8-363,11-3 0,-2 5 0,-1 1 0,3-1-148,1 0 0,2-2 1,-2 6 44,5 2 0,-4 4 1,1 3-1,2 0 1,5-4-22,0 6 0,6-3 1,0 2-259,-7 7 0,-1 2 0,6-1 238,9-5 0,4-1 0,7 0-6,9 15 0,10-2 3,2-2 0,8-3-3,0-16 0,5-3 0,1-5 5,6-3 1,4-8 0,18-1 0,4-7 0,-6-6 0,2-3 11,-9-3 0,4-3 0,-1-1 24,2-3 0,-1-2 0,3-4 32,-7-2 0,1-3 1,0-2-1,-2 0 30,7-6 0,-3-1 0,-1-1-30,-1 1 0,-1-2 0,-4-1 61,-9 0 1,-3-2 0,-4 0 669,0-7 0,-4-2-612,-7 3 1,-1-3 0,-4 1-45,-3-8 1,-5 1-87,-4 4-1,-7 2 15,-10 10 0,-5 5-14,-25-13-1043,10 16 0,-2 2 830,-12-5-134,-3 7-4440,18 21-254,19 5 4760,-6 10 1,20-7 0,0 2 0</inkml:trace>
  <inkml:trace contextRef="#ctx0" brushRef="#br0" timeOffset="160708">16297 10498 23001,'-38'-22'144,"0"1"0,1 0 1,-17-8-1,6 9-110,8 17 341,-11 7-341,11 3 39,-16 10-51,19-4 17,-4 6 199,16-6-187,5-2 87,-1 3-37,6 0 178,-3 3-190,-5 7-49,4-5 21,-5 7-27,6-3-23,-1 5 17,7-4 45,6-4-51,4-9 34,2-3 23,0-6 1775,0 0-1557,5-4-258,-1 0-11,20-7-17,1 3 28,17-4-39,0 4 0,-8 4-5,19 5-12,-18 8-6,15 9-38,-16 7 16,-11 7-45,-11 4 51,-14-5-118,-32 18-5,-10-14-77,7-11 1,-3-1 78,0-6 0,-1-2-1753,-2-3 1,0-2 1719,9-2 0,-1-3-1159,-8-3 0,2-3-239,5-5 1076,-20-15 1,44 10-1,-2-7 1</inkml:trace>
  <inkml:trace contextRef="#ctx0" brushRef="#br0" timeOffset="161114">15783 10162 14129,'0'-6'6335,"0"1"-5383,0 5-100,-88-28-1681,26 33 1010,18-8 0,-7-2 1,3 7-362,-3 17 1,3 9 274,-6 3 0,1 6-56,16-9 0,1 1 1,1 3-7,-1 3 1,1 3 0,2-2-18,-6 8 1,3 4-10,9 0 1,2 5 0,5-6-14,5-9 0,6 1-13,4 19 1,6 9-1,7-8 5,12-16 0,7-2-5,2 1 1,4 3-1,2-8-1006,6-10 1,4-6 945,-3-6 1,4-2-1,-1-2-61,16 1 0,2-3-405,-10-2 1,3-1 0,-2-1 510,-11-1 1,-1-1-1,2-2-95,15-6 1,4-4 0,-5-2 315,-1-6 1,-1-4-37,-4 0 1,3-4-1,-3-2-17,-11 0 1,-3-3-1,-1-1-35,1-5 0,0-1 0,-2 0-66,-6 7 1,-2-1 0,0-2 53,9-15 1,1-4 0,-6 2-39,-5 1 0,-4-1 16,-3 6 1,1-3-1,-8 3-6,-12-3 0,-10 5 510,-10 4 0,-6 5-575,0 7 1,-7 4-109,-12 4 0,-9 3 1,4 3-101,6 3 1,-3 1 213,-7 1 0,-11 0 0,1 1 0,12 2 0,16 1 0,3 1 0,-28 0 0,-1 0 0</inkml:trace>
  <inkml:trace contextRef="#ctx0" brushRef="#br0" timeOffset="162408">17265 10488 20033,'16'-39'608,"-1"0"1,0 3 0,1 6-351,14 10-73,7 2-118,-4 6 51,24 4-96,-16 11-33,17 10-28,-15 15-12,-7 15 23,-13-4-17,-14-6 1,-5 2 10,-14 16-191,-1-15 0,-4 0 247,-6-7 1,-3-4 21,-4 0 1,0-2 136,-18 9-103,4-8 622,-12-7-168,20-11-61,-14-6-102,32-13-117,8-7-173,5 2 397,15-7-436,6 9-18,18-3-16,6 9-1,9 5-5,3 10-11,1 8 11,-1 11-34,-9 8-5,-13 4-34,-19 4-27,-27 0 30,-11-16 0,-6-2 2,-18 9-386,5-11 1,-3-3 251,12-8 0,2-2 31,0 1 1,-1-1-872,-12-2 0,2-3-7317,-6-9 8359,-11-2 0,37-2 0,14 4 0</inkml:trace>
  <inkml:trace contextRef="#ctx0" brushRef="#br0" timeOffset="162759">17627 10107 21909,'-30'-37'131,"0"0"0,1 0 0,10 14-288,19 23 33,-1 2 51,1 5-156,0 5-259,0 6-363,-1 3-880,-2 0-4060,-1-2 5791,0-4 0,2-6 0,1-5 0</inkml:trace>
  <inkml:trace contextRef="#ctx0" brushRef="#br0" timeOffset="165558">15562 10490 20895,'-40'-26'1317,"9"6"-1070,38 1-40,8 1-45,11-7-5,23-6-101,-11 10 3,-8 8 0,2 0 19,11 0 40,18-3-74,-13 6-32,-2 4-18,-18 5 17,-7 5-16,-9 0 16,0 9 0,-4 7-22,-2 6 33,-1 12-5,-5-11 17,-4 1 66,-18 15-49,0-13-29,-9 13 29,0-15-23,2-8-12,-5 2 12,2-5-5,6-3 22,2-2-23,8-4-11,3-2 12,3 0 10,0-1 18,-5 3-18,-9 3 1,6-5 123,-12 4-113,17-7 63,-7 1 38,13-3 74,1-1-152,5 0 448,1 0-504,6-3-11,-1 0-22,11-5 28,13-1-12,5 0-5,4 1-12,11 3 35,-15 6-12,6 1-3404,-2 11 3404,-19-1-11,16 22 11,-19-6-5,1 7-40,-7 5 6,-7-7 39,-3 10 28,-13 4-17,-6-8 3392,-8-5-3375,-15-5-14,11-16 0,-2-2 3,-20 8-6,3-6 0,0-3-375,-7-2 383,19-3 1,0-1 37,-9-1 15,12-4-4,10-3 21,3-6-66,9 1 10,-3-5-16,10 6 17,-3-7-29,5 8 382,0-5-398,3 8-23,0-2-22,2 1 0,5 1 39,8-2-11,10-1 23,2 2-6,33-2-6,-10 2 22,-12 1 1,2 1-3,-6 0 0,-1 0 2,29-4-10,-16 1 10,6-7 18,-22 1-12,8-6-6,-18 4 51,1-8-22,-12 10 39,4-17-51,-9 11-16,-1-5 5,-4 6 6,-12-10 0,0 7-12,-11-11-5,2 15-28,-3 2 23,-3 4 10,5 5-10,-16 1 33,13 3-17,-10 1-45,13 2 34,8 0 0,-3 2-11,6 0 11,-6 2 11,3-2 12,2 2-29,3-2-16,2 0-6,6-3 0,1 1-56,1-2 84,7 1 11,4 1 11,10 0 17,8 0-33,10-1 0,7-5-1,-6 1 12,18-10-6,-29 6 28,26-15-27,-29 6 16,7-10-6,-11 0 12,-4-2-29,-5 5 1,-2-13 11,-7 11-12,0-13 1,-8 6-12,-2 2 17,-2 6 1,-11-5-1,4 12 0,-11-5-17,-1 9-22,-6 3 12,-9 5 16,-7 3 0,-5 2 5,1 3-16,5 3 5,5 5-22,-2 8 23,16-4-12,-5 9-11,15-6 17,-2 5 16,7-6-5,1 3-5,8-9-23,0 3 22,5-5 6,1-5 6,15 2-1,4-5-21,9 1 32,9-6-4,-10 0-12,27-9 0,-17 2 11,15-4 6,-12 3-17,-9 4 0,16-1-12,-14 5-16,13 0 23,-11 6 5,-4 5-17,-3 4 23,-3 6-18,-4 2 7,-4 4 5,-5 2-11,-9 10 11,-5-10 0,-15 12 11,-8-12 0,-15 8-22,-8 0 22,-6-3 0,26-15 0,-1-1 1,-28 9 4,5-5-4,7-9 10,11-4 17,7-4 0,10-2 6,7 0-34,6 0 1,2-1-29,2 2-6,7-4 12,-1 1 11,21-7 0,0 3 6,7 0-45,19 3 33,-14 5 6,18 4-45,-14 7 12,-5 6-23,-6 8 5,-8 3 57,-6 15-6,-10-14-6,-4 8 6,-14 1 6,-5-5 5,-16 15-5,-7-14 5,6-17 0,-1-2 0,-15 4 0,8-10 1,1-2 4,-3-4-16,3-2 0,-3-2-56,-15-9-95,0 1-1429,19-14 1580,30-2 0,1 9 0,7-2 0</inkml:trace>
  <inkml:trace contextRef="#ctx0" brushRef="#br0" timeOffset="167974">17871 10378 8842,'-6'-4'4912,"0"0"-3713,6 4 4049,0 0-4341,-7-17-330,1 10-247,-10-14-77,1 14-62,-12 2-12,-11 2-6,-12 1-21,-10 2-74,29 2 0,-1-1 74,-31 3 10,6 1 40,10-2 38,11-2 40,11 0-50,9-1-12,6 0 18,4 0-108,3 0-100,2 0-16,0 2 32,-2 5-27,-2 9 22,-3 11-16,-2 10-12,-3 7 51,-2 8-40,3-10 6,3-7 0,0-1 6,-1 13 11,1-9 0,2-1 5,0 2 17,2 2-33,4-24 44,0-2 96,3-7 162,0-5 67,3-3-134,9-5-146,10-4-112,1-2 90,28-9-56,-9 7-40,-11 5 1,0 0 5,25 2-16,-2 3 22,-2 10-12,-3 4-61,-6 9 11,-8 6 40,-12 5 10,-12 4 12,-18 4-11,-17 1 11,-19 0-15,12-19 1,-2-2-1699,-14 4 0,-2-3 1701,14-5 1,-2-2 0,-15 4 0,-1-3-22,16-7 1,0-1 26,-10 0 0,-1-2 0,2 0 1,0-3-1,2-2 0,0-1-11,4 0 0,2-1 11,-24-5 1,16-1-7,18 4 6,13 0 3361,8 4-3428,5 0 135,11 1-68,10 2-33,21-1 5,15 2-316,-24-3 0,2 1 316,3-1 1,1 0 18,1-2 1,0-1 14,-7 2 0,0-2-12,16-4 1,1-2-6,-16 2 0,-1-2 5,14-3 1,-1-3 2,-14 2 1,-2-2-403,20-20 399,-11-4-63,-7-6 108,-8-2 1,-8 2-18,-9 3-10,-10 6-12,-7 5 605,-10 5-616,-5 6 423,-5 5-428,-5 5 117,-1 4-84,-2 3-50,0 3 11,-2 3 28,0 1-29,-1 1-4,3 0 16,2-2 0,4 0-12,4-2 29,4 0 11,5-3-11,3-2-6,2-3-16,1-3-1,2-4 17,3-3-11,0-11-17,5 3 23,1 0 0,6 0-6,3 7 16,5-3 12,5 2-16,4 2-12,6 1-23,8-1 12,9-1 17,10-1-18,-22 8 1,0 1 22,2 0 1,1 0 4,1 1 1,0 0-20,-1 1 1,-1 0 7,-1 2 1,-1 0-12,24-5-22,-11 2 17,-12 3-6,-10 1 17,-7 1 17,-3 0 5,-2 0 12,0 0-56,-1 0 44,-5 2 6,-2 0 22,-3 2-55,-5-1 5,0 0 0,-8-1 5,-3 1-44,-8 4-11,-9 3 27,-23 12 1,-3 2-281,29-9 1,0 1 299,-5 2 0,1 0 0,3-1 1,0 1 4,-10 4 1,0-1-6,9-4 1,-1 0 24,-11 3 0,2-2-72,3-3 50,-12 3 28,30-13 0,8 0-22,-2-4 10,5 1 40,2-3 561,7 4-785,0-1 162,3 12 1,1-1-23,9 26 44,-1-4 24,6 30-40,-6-22-17,0 19 17,-6-30-28,3 16 5,-4-21 12,8 22 11,-6-27 28,8 13 28,-7-26-17,1 1 45,3-9-39,3-6 22,10-8-33,19-16-28,-10 9-4,-6 5 1,3 1 25,14-6-17,-8 9 1,0 1-12,14-4 8,-19 10 0,0 2-13,8 8-6,-8 2-6,0 15-6,-19 18 12,-2-4 2,-13 3 1,-5 2 3,-12 12-267,7-19 1,-2-1 282,-4-1 0,-3-1-8,-11 5 0,-1-2-6,9-8 0,-2 0 3,-19 9 0,-3-3 5,14-17 1,0-2-17,-11 0 0,-1-1-14,0-4 0,2-3-1,9-2 1,2-4-96,0-3 1,4-4-630,-4-17-4179,4-23 4929,21 10 0,6 6 0,7 22 0</inkml:trace>
  <inkml:trace contextRef="#ctx0" brushRef="#br0" timeOffset="168474">18007 9887 17244,'-11'-6'1462,"-28"-12"0,-10-2-387,-6 7-2148,1-5 1,-2 1 1374,13 13 1,0 5 55,-10 7 1,-1 4-163,-6 2 0,-1 4-90,11 1 1,-1 2-1,2 3-809,2 3 1,1 3 0,3 0 741,6-4 0,1 0 1,0 2 8,-9 12 1,0 3-1,2 1-1,8-5 1,3 0 0,-1 5-23,0 2 0,-1 5 1,2 1-1,2 0-7,7-9 0,3 1 1,1-1-1,2 2-444,1 5 1,2 2-1,3-2 1,3-3 441,5 15 1,9-3-4,5-14 0,6-1 1,5-1-166,11-2 1,7-3-1,2-1 137,1 1 0,3-2 0,4-1-49,-5-7 1,4-1 0,1-2 0,-1-4 31,10 0 0,1-5 1,-1-3 23,2-3 1,-1-2-1,-3-3 61,-11-2 1,-3-2 0,2-3-30,12-8 0,3-4 1,-5-4 70,0-6 0,-3-5 242,-3 1 0,1-3 1,-3-3-226,-10 0 0,-3-2 0,-1-3-45,0-3 0,-1-3 1,-1-2-195,0-3 1,-1-2-1,0-1 157,-2-1 0,0-2 0,-2 1-14,-2 1 1,-1 0 0,-3 0 0,-4 4 0,-1 1 0,-4 0 407,-4 5 1,-2 0-1,-6 1-477,-10-16 0,-7 5-12,2 13 1,-9 3-629,-15 4 0,-10 2 1,-1 4 692,1 7 0,-1 4 0,1-1 0,6 0 0,1 0 0,2 2 0,-10 3 0,1 0 0</inkml:trace>
  <inkml:trace contextRef="#ctx0" brushRef="#br0" timeOffset="180790">2587 11662 23450,'-27'-51'302,"-3"17"-212,6 51 8,1 3 0,-1 4-42,-11 12 0,2 4 0,1 3-525,15-16 0,0 0 480,-4 6 0,2 0 0,-2 24 119,15-17-136,9 6-201,30-4-728,19-17 245,-23-14 1,4-3 68,18-5 0,-3-5 0,-10 2 0,20-4 0</inkml:trace>
  <inkml:trace contextRef="#ctx0" brushRef="#br0" timeOffset="180973">3319 12027 28014,'8'-26'-728,"-1"6"-9103,-7 31 8614,-1-5 1,1 5 0,0-9-1</inkml:trace>
  <inkml:trace contextRef="#ctx0" brushRef="#br0" timeOffset="184415">4904 11743 20056,'0'-5'4267,"0"1"-3891,0 4-276,0 12-44,4 20-39,-2 24-42,1-16 0,-1 0 22,-1-6 0,-3 1-76,-6 21 1,-5 2-3,0-20 0,-2 0-349,-7 16 0,-4-1 250,2-16 1,-3-4-188,1-4 1,-1-4-2104,0-5 1,1-3 470,-14 2-7832,0-10 8861,22-10 0,2 0 0,12-1 0</inkml:trace>
  <inkml:trace contextRef="#ctx0" brushRef="#br0" timeOffset="184791">4926 11496 22699,'-3'-41'812,"-6"15"-604,-20 54-124,7-3 0,1 19-73,14-14-17,3 13 6,8-18 11,18 2-11,2-17 56,15 3-5,-10-15 134,12-17 55,-18-6 63,6-16 38,-18 1-21,-8-2-85,-8 5-128,1 11 100,-9 2-145,4 15-90,-5 0-101,0 13-196,-2 9-801,1 13-3758,4 11 4884,10 0 0,1-12 0,3-11 0</inkml:trace>
  <inkml:trace contextRef="#ctx0" brushRef="#br0" timeOffset="185025">5596 11755 21881,'-5'0'3513,"2"0"-2589,3 0-1081,2-21-392,26 11-958,18-17-1433,-10 21 0,3 3 2940,-3-1 0,-2 1 0,11 0 0,-20 2 0</inkml:trace>
  <inkml:trace contextRef="#ctx0" brushRef="#br0" timeOffset="185215">5727 12010 18806,'-4'1'5809,"0"1"-4722,4-2-1239,31-6-5640,30-9 4983,-31 9 0,3-2 809,21-4 0,-5 1 0,-19 4 0,14-1 0</inkml:trace>
  <inkml:trace contextRef="#ctx0" brushRef="#br0" timeOffset="185981">6864 11796 25819,'9'-45'45,"-2"13"-11,-7 41-1,0 6-16,-2-1 39,-13 13-6,-6-8 23,-14 7 6,3-12 49,5-7 24,6-11-35,9-7 68,4-23-123,4 9 66,7-23-27,7 14-34,8-6-22,7 5-17,3 11 6,4 8-34,5 9-28,6 14 5,5 13-10,1 17-1703,-26-6 1,-2 1 1691,3 16-7,-19-9 1,-6-1-368,-13 4 272,-16 7 1,-8 3 27,5-13 1,-3 1-109,2-3 1,-3 3 0,0-3 225,1-5 0,1-2 0,-1-4 260,-12 1 1,2-6-147,13-6 1,4-9 188,-2-32-152,42-4-89,4-2 3008,14 5-3042,4 11-22,2 2 10,0 8 1,3 5-1413,3 4 1,1 2 1269,-1-2 0,0 2-596,9 6 0,-1 3 764,-15-1 0,-2 1 0,14 4 0,-8 0 0</inkml:trace>
  <inkml:trace contextRef="#ctx0" brushRef="#br0" timeOffset="186698">8112 11970 25539,'-6'-38'-56,"-1"0"0,-3-23-532,10 65-1792,2 9 2380,3 14 0,-3-10 0,3 3 0</inkml:trace>
  <inkml:trace contextRef="#ctx0" brushRef="#br0" timeOffset="186879">8184 12371 22946,'4'-1'2733,"0"1"-1994,-4 0-789,-23 82-1772,1-27 1078,8-16 1,-2 5 0,-2-2 743,-8 3 0,0-6 0,-3 6 0,-2-3 0</inkml:trace>
  <inkml:trace contextRef="#ctx0" brushRef="#br0" timeOffset="187591">9555 12164 24487,'3'-4'4919,"-1"1"-4505,-2 3-803,14-20 271,-12 20 66,10-13-130,-15 27-199,-4 3-114,-8 7-169,3-7 334,-13 7 127,7-14 58,-3-1 39,3-5 122,5-11 186,1-8-51,4-12-50,1-8-56,4-3 5,5 3 12,3 2-51,1 15 28,3-1-17,-3 12 12,2 0-28,2 4-18,0 2 1,1 2-17,-2 0 17,-3 1 22,-2 1-11,-3-1 17,0-1-885,-1 0-230,0 2-1120,3 0-5259,3 3 7477,1-2 0,-1-1 0,-3-1 0</inkml:trace>
  <inkml:trace contextRef="#ctx0" brushRef="#br0" timeOffset="188075">9482 12197 26234,'2'-33'131,"1"1"1,1-13-110,-4 54 29,4 20 27,-2 9 0,1 17-28,-5-15 1,-2 1-559,-2-5 0,-1-1 513,0 1 1,-3-1-12,-3-2 1,-3-1-40,-18 20-19,10-21 0,-2 0-373,-8 2 0,-2-2-594,5-8 1,1-2-220,1-1 1,1-4 487,-11 0 0,25-13 0,2-1 0</inkml:trace>
  <inkml:trace contextRef="#ctx0" brushRef="#br0" timeOffset="188479">9690 11563 24116,'-34'40'308,"7"14"-257,32-24 10,6 14-22,3-20 90,6-2 78,-2-10 348,6-2 101,-3-11-488,-5-4-12,-4-8 102,-6-6-17,-1-9-124,-1 0-5,-2-1-5,-4 11-62,-1 9-96,-2 3-5,0 4-582,-7 10-1088,1 6 1726,-4 16 0,8-13 0,3 2 0</inkml:trace>
  <inkml:trace contextRef="#ctx0" brushRef="#br0" timeOffset="188849">10478 11973 21388,'-1'-3'3803,"1"1"-3225,0 2-466,-34 17-28,5 5-62,-23 10-184,24-11 0,-1 1 184,-9 3 1,-2-1 34,8-3 0,0-1-26,-13 6 0,2-1 53,1 1-17,9-5 79,16-5 123,24-11-34,12 2-151,20-1-67,16 1-277,-20-3 0,1-1 25,6 0 0,0 1-707,6-1 1,-1 0-812,-7 0 0,-1-1 1753,7 0 0,-8 0 0,-18-1 0,-5 0 0</inkml:trace>
  <inkml:trace contextRef="#ctx0" brushRef="#br0" timeOffset="189775">11270 11993 22777,'19'-60'840,"0"1"0,-1 6 1,-3 8-365,-7 14 182,-4 12-529,-2 10 18,-2 8-97,-8 23-22,2-3 17,-15 33-34,-1-2-341,8-17 1,0 1 323,0 2 1,1-1-4,2-1 1,2-1 159,-1 26-140,9-13-11,4-17 50,10-8 6,2-16 11,10-5-27,7-13 10,10-12 40,7-9 124,-23 15 1,0 0-142,24-20-1,-6 4-16,-6 9-11,-11 9-39,-9 9-6,-9 5-6,-3 16-16,-4 7 16,-4 18 384,-7 9-484,-6 7-264,-4 6-204,12-27 0,0-1-658,-1 19 1232,9-16 0,1-3 0,0-8 0,5 10 0</inkml:trace>
  <inkml:trace contextRef="#ctx0" brushRef="#br0" timeOffset="190341">12347 12274 22021,'2'-52'851,"0"0"1,1 2-1,-4 13-492,-5 28-202,-4 6-23,-11 19 0,-7 17-4,-7 19-100,17-21 1,3 0-28,1 2 0,4 0 19,0 27 40,22-7 56,21-10 38,21-13-52,-19-20 0,2-5-654,5-5 1,1-5 655,3-4 0,2-4-16,2-5 0,1-3-32,4-4 1,1-1-397,-15 6 1,1 0 0,1-1 350,3-1 0,1-1 0,1 1-10,2-1 1,1 0 0,0 0-2,0 0 0,1 1 0,-2 0-4,-2 2 0,0 1 0,-1 0 9,1 1 1,0 1 0,-3 2-70,7-2 0,-4 3-16,-6 2 0,-4 4-751,5 6-1613,-29 17 2442,-15 14 0,-1-10 0,-11 3 0</inkml:trace>
  <inkml:trace contextRef="#ctx0" brushRef="#br0" timeOffset="201458">7962 13789 9961,'3'-6'6352,"-1"2"-2342,-2 4-3853,13-45 726,-11 34-799,9-33 413,-14 45-357,-9 3 1411,-6 2-1495,-17 6 22,-10 0-22,4-1 67,-16 1 146,-4-6-146,12-1 163,-11-3 195,34-6-217,4 0-118,9 0-124,10 2-33,2 2 5,1 18 18,0 5-1,0 21 6,0 2-6,0-9 0,0 16 17,0-19-17,-3 13-5,-3-14 27,-3-5 18,-1-7 33,2-6 5,2-8 309,4-4-157,1-5-157,1-5-84,1-1 11,4-11-11,15-8 11,9-2 0,17-5-5,6 10 16,-8 7-16,-6 10 0,1 2-18,22 3-252,-16 5 0,0 2 264,-8 2 0,-3 4-14,-3 2 0,-4 3-54,9 23-10,-23 8-6,-27 8-353,-1-25 0,-4 0 297,-6 0 0,-3-1-81,-4-1 0,-1-2 36,7-6 0,-1-1-429,-4-2 1,-2-2-5903,-24-3 6516,7-7 0,12-5 0,27-5 0</inkml:trace>
  <inkml:trace contextRef="#ctx0" brushRef="#br0" timeOffset="201716">7841 13735 12568,'3'0'6721,"-1"0"-5007,-2 0-992,83-14-407,-46 5-520,4 0 1,9-3-1,-6 0 608,11-9-246,-17 6 0,0 0 521,10-4-622,-12 6-101,-12 5 89,-9 6-318,-7 4-3985,0 13 4259,-3-2 0,0 2 0,-2-7 0</inkml:trace>
  <inkml:trace contextRef="#ctx0" brushRef="#br0" timeOffset="202149">9137 13817 23959,'-52'-31'528,"-1"1"1,3 1 0,5 6-87,-5 9-67,7 3-78,10 4-78,11 3-91,11 2-77,7 2-57,4 0 1,0 3 16,2 5-6,9 9 1,2 0 16,33 23-5,-1-6-353,-10-8 1,1 0 337,-4-2 1,0-1-9,-2 1 1,-1 0-21,-4-2 1,-3 1 30,12 22 1,-18-13 16,-12 15 1,-18-14 5,-13 14-23,-15-8-100,-9-2-16,25-18 1,-1-2-2904,-21 15 3014,14-9 0,15-9 0,11-8 0</inkml:trace>
  <inkml:trace contextRef="#ctx0" brushRef="#br0" timeOffset="206489">13880 996 23884,'-6'0'5752,"2"0"-3575,4 0-2161,14-10 922,10 5-938,8-6 0,16 9 0,-5 2 0,6 1 0,-11 2-419,-18-1-681,-25 8-423,-8-5-2801,-45 11 3008,21-9 762,-22 6 1,0 0-193,13-3 384,2-1 0,3 0-147,11-4 526,4 0 115,4-1-393,6 0-88,13-3 3011,3-1-2700,3 0 1290,20-4-1635,7-1-309,22-5-1,3-1-524,3-2 543,-15 3-41,9 0 96,-32 6 61,7-2 127,-28 5 318,-12 1 42,-6 3-6,-22 3 17,-1 5 524,-18 3-748,18-3-103,10 0-525,27-4 912,22 1 0,-8-4 0,8 0 0</inkml:trace>
  <inkml:trace contextRef="#ctx0" brushRef="#br0" timeOffset="207974">9745 13796 15137,'0'5'3165,"0"-1"532,0-4-3400,26-13-112,-15 10-51,18-10-27,-22 14 44,-4 1 112,-2 1-78,-1 0 364,-4 2-258,-3 0-28,-4-1-140,0-2 258,-7-7-134,5-11-180,-1 1 17,3-16-16,9 7-40,0-1 16,7-3-4,7 5-18,5 3-22,7 5 11,7 12-50,8 12-113,10 11 40,-6 3-185,-9 1 1,-2 5-758,4 21 760,-14-11 0,-8 4-48,-15-2 1,-12 2 38,-11-3 1,-7 2-1,0-3 199,-6 5 1,-3-2-583,-4 0 1,-6 3 0,3-5 685,1-2 0,2-3 170,-4 2 1,1-3 120,14-10 1,4-7 195,-1-12-89,28-26 89,25-16-249,-2 14 0,5 1 11,16-4 1,3 2-1059,-3 5 0,0 2 837,1 1 0,0 3-17,-1 6 0,-1 3-439,-5 5 1,0 1 203,0 0 0,1 3 224,19 13 0,-4 2 0,-16-6 0,-6 2 0,1 0 0</inkml:trace>
  <inkml:trace contextRef="#ctx0" brushRef="#br0" timeOffset="211241">11138 13777 24301,'5'-41'146,"-5"23"-74,-8 67-16,0 8-11,1 0 17,4-5 11,6-11 39,6-11 67,9-8 22,9-10-117,-2-6 113,36-20-166,-30 3 0,2-2-656,18-9 1,4-3 629,-18 6 1,1-1 0,1 0-8,2-1 0,0 0 1,0 0-22,-1 1 1,1-1-1,-2 2-70,15-8 1,-3 3-381,-8 5 0,-4 3-1279,13-7-5407,-26 14 7159,-18 11 0,-8-1 0,-2 4 0</inkml:trace>
  <inkml:trace contextRef="#ctx0" brushRef="#br0" timeOffset="213817">13426 14144 21215,'30'-46'980,"0"0"0,-5 8 0,-5 9-868,-13 18-16,-7 11 4,-3 9 52,-8 12-52,-8 18-55,-10 15-42,12-22 0,1 0-9,-10 19-25,11-13 1,2 0 2,3 8 11,0 14 17,18-27 39,10-15-5,14-15 27,12-17-10,7-15-1683,-17 6 0,-2-2 1683,12-11 2,-16 12 0,-1 1 76,3-1-112,-6 5-17,-7 7 22,-13 16 17,-3 9 46,-1 15-35,-5 14-44,-4 12 1681,0-23 1,1 0-1721,-7 19-225,6-4 0,1-1-45,3-3-190,3 0 1,6-1-1245,11-8-5007,23-1 6744,-5-16 0,-4-10 0,-15-7 0</inkml:trace>
  <inkml:trace contextRef="#ctx0" brushRef="#br0" timeOffset="214191">14211 14158 14683,'-8'-42'889,"0"0"1,0-1-1,-3-1 1,-1 0 0,-3 7-518,-6 8 1,-5 4-439,-8-7 1,-6 3 356,-1 11 0,-4 3 1,1 3-570,-4-2 0,-3 4 449,-3 7 1,-5 4 0,2 4-495,13 3 1,1 3-1,-1 2 424,-11 4 0,-3 4 0,0 5-37,9 0 0,-1 5 1,1 2-1,3 1-48,6-3 1,3 1 0,1 2 0,1 1-10,-3 7 0,0 3 0,3 0 0,6-1-9,3-3 0,6-1 1,3 2-14,1 8 0,4 2 0,6-3-393,8 9 1,9-2 354,-1-12 1,4 1 0,7-3-122,17 1 0,8-3 1,0-5 5,5 2 0,4-7-106,-11-12 1,6-3 0,1-2 0,-3-3-274,1-3 0,-1-5 0,1-1-292,11-1 0,3-1 0,-1-3 592,-3-3 1,0-2 0,0-4 471,-11-1 1,1-3-1,-1-2 1,-3-1-240,6-5 1,-3-1-1,-2-2 238,-1 2 0,-2-2 0,-4-2 153,-5-1 0,-3-2 0,-3-3-129,-3-3 0,-3-1 1,-1-1-91,0 1 1,-2-1 0,-1-1-151,-1-4 1,-2 0 0,-5 2 117,-5-4 0,-6 4 597,-9-18-709,-5 32 0,-5 4-168,-6 7 0,-3 2-485,1 1 1,-1 1-4278,-3 2 1,1 3 4831,-2 1 1,15 5-1,13 3 1</inkml:trace>
  <inkml:trace contextRef="#ctx0" brushRef="#br0" timeOffset="214832">15197 14156 24552,'19'-48'95,"0"0"0,-8 10 0,4 6-72,29 7-18,-8 17-22,1 1-11,22 7 0,-19 10 12,16 7-7,-18 11 143,-6 6-165,-11 6 69,-8-7-41,-16 18 28,-4-25 101,-26 26 90,2-27 129,-19 6-124,14-16 525,-13-4-312,21-9-123,-6-3-130,22-2-55,8-8-78,9 3 11,7-4-34,3 4 6,21 1-17,-5 7 0,16 7-23,-6 11-10,-4 12-23,-6 8-62,-12 16 79,-13-15-62,-22 17 17,-5-30-34,-2-4 1,-3 0-264,-28 12-191,9-12 1,-4-2-985,8-6 1,0-3 908,1 1 0,1-5 518,3-14 0,6-3 0,8 6 0,-6-15 0</inkml:trace>
  <inkml:trace contextRef="#ctx0" brushRef="#br0" timeOffset="215200">15513 13760 15025,'0'-6'6391,"0"1"-5901,-29-13 1,-13 0-1213,-13 10 1035,-4-7 1,-4 5-45,16 18 0,2 7-110,-5 7 1,2 4-110,8-5 1,1 6 10,2 5 1,-2 6 0,5 1-46,-1 8 1,3 4-718,3-3 0,0 4 1,5 0 692,9-6 1,5 1 0,4-1-7,5 1 1,5 0 0,2-2 104,2 9 0,9-3-315,11-5 0,8-1 0,1-5-342,8-2 1,5-5-272,-4-2 1,4 0 0,1-5 582,-9-10 0,1-4 1,0-3 188,18 1 1,1-6 204,-4-5 0,-1-6 140,-4-4 0,-1-5 112,-1-6 0,-2-5-31,-1-6 1,-2-4-200,-15 8 1,-2-1-1,0-2-85,-1-3 0,-1-1 0,-2-2 40,-1 0 1,-3-2 0,-2 0 47,4-17 0,-6-1-39,-7 5 0,-8 1-56,-10 5 0,-6 3-59,2 12 1,-6 2-290,-22-9 1,-4 4-630,-7 2 907,14 13 0,-5-2 0,8 5 0,0 2 0,-18-4 0</inkml:trace>
  <inkml:trace contextRef="#ctx0" brushRef="#br0" timeOffset="218324">16915 14120 9436,'0'-5'8289,"0"0"-4581,0 5-3294,3-16-162,-3 12-88,3-13-52,-3 17 1909,0 0-2004,-1 3 28,-1 0-40,-1 3 18,-3 1-18,2-1 12,-2 2 34,1-2 5,-1 1 22,-1 0 62,-3-1-101,4-1 73,-3 0 56,6-3 107,-1 0 16,3-2-55,-1 0 16,-1-2-45,-2-4-50,-1-5 5,0-12-162,1 6 67,2-14-50,4 15-17,2-3 17,4 8-45,2 4 11,7 2-5,12 7-29,-1 8 29,7 11-1,-13 1-38,0 15-23,-10 0 5,-8-5 1,-4 2 28,-5 15-43,-17 0 1,-5-2-1468,-10-1 1537,11-16 1,-5 2 0,1-2 13,-4-1 1,-1-2 5,-7 6 1,-2-3 97,-1-6 0,3-5-5,-10 4 84,4-22-74,37-17-38,10-11 5,29-15-39,14 7 1491,7 4-1514,-18 21 1,1 3 11,25 1-12,-20 4 1,2 1-354,2 3 0,-1 1 267,1 1 0,1 2-418,9 4 1,-2 1 100,-14-3 0,-2 0-1106,11 5 0,-3 0 1504,4 3 0,-12-4 0,-11-4 0</inkml:trace>
  <inkml:trace contextRef="#ctx0" brushRef="#br0" timeOffset="218699">17196 13910 17787,'-55'-20'832,"0"0"1,0 0 0,1-1 0,-1 0 0,4 0 0,0 6-1055,4 7 1,0 5-1,1 4 511,0 4 1,0 6-1,3 1-1698,-10 8 0,1 2 1433,10-7 1,-1 2-1,4 5 34,3 12 0,3 6 0,6-3 115,6-6 0,4 5-158,-2 20 0,0 11 0,7-7-15,8-14 0,6-1-272,1 13 1,4 7 0,7-3 164,10-10 1,8-4 0,2 0-642,2 1 1,3-1 0,1-3 580,0-1 1,2-2 0,5-4-453,-4-12 0,5-3 0,0-3 0,-2-3 119,-1-4 0,-2-3 1,1 0 441,8 5 0,0-1 0,2-6-18,4-10 0,0-6 0,-6-2 345,-10 2 0,0-5-28,-1-4 1,5-4-1,1-3 1,-7-1 60,7-11 0,-5-5-229,-1 1 0,2-5 0,-6 1-57,-2-2 1,-5-4 176,-7-3 1,-3-5 0,-5 3-169,-5 2 1,-5-1 288,-3 6 1,-2-3 0,-6 5-285,-15-1 1,-7 7-25,2 12 0,-4 3-122,-6 6 0,-6 2 0,2 3-411,-1 3 1,0 1-1997,-16-2 0,3 2 2523,-6 3 0,30 6 0,18 1 0</inkml:trace>
  <inkml:trace contextRef="#ctx0" brushRef="#br0" timeOffset="219392">18836 14124 18341,'0'-3'3983,"0"0"-1664,0 3-2146,-23-42-33,-6 29-90,3-9 1,-2 1 22,-27 19-34,11 2 79,-17 7 39,26-1 61,-12 3 34,23-4-16,5-2-164,7-1 85,-7 4-95,6 0-12,-8 6-5,4 3-39,5 0 16,-2 6 12,5 7-1,1 2 18,2 6-29,5-7 17,0-3 23,0-3 5,-1-4 6,-1-4 5,0-4 17,0-5 79,3-3 588,-1-2-673,8-9-44,3-1-28,11-8-6,-3 6-5,18-4-6,-6 9 0,25 4 5,-21 8-5,16 18-17,-18 7 1,7 15-35,-9 4-33,-12 1-5,-20-3 21,-20-5-10,-23-6-3,16-20 0,-3-3-113,-3-2 1,-1-3-439,0-2 0,-1-2-340,2-6 0,1-2-1016,-18-6 1988,-3-21 0,37 19 0,-6-8 0</inkml:trace>
  <inkml:trace contextRef="#ctx0" brushRef="#br0" timeOffset="219774">18518 13866 17966,'2'-5'4929,"-1"1"-4419,-1 4 487,-89-14-796,46 21-2246,-13-8 1,-4 4 2153,22 18 1,2 6-40,-4 4 0,0 3-302,8-3 0,-1 2 1,2 0 239,-6 7 1,4 5-351,10 2 0,2 4 0,6-1 339,6 3 1,5 2-145,4-5 1,2 3 0,6-2 68,14 8 0,8-5 16,-4-12 0,7-3-155,5-6 1,7-1 0,-2-4-22,8-3 0,1-3 180,-11-3 0,1 0 0,1-3-13,7-6 0,1-4 1,-2-5 126,2-5 0,-1-5 33,-4 1 1,4-2-1,-5-4 93,9-13 0,-4-6-39,-1-6 0,-2-5 249,-17 11 0,0-2 0,-3-1-344,0-3 1,-2-1-1,-3-1 13,-2-1 1,-3-1 0,-3 0 433,1-18 0,-8 1-414,-10 5 0,-9 2-45,-7 6 1,-7 3-49,-7 5 1,-5 4-135,-4 5 1,-1 4-592,-2 4 1,0 3-4180,3 4 1,3 3 4127,-16-2 0,21 7 0,26 6 0</inkml:trace>
  <inkml:trace contextRef="#ctx0" brushRef="#br0" timeOffset="221574">19717 14234 24945,'12'-19'336,"-2"20"-336,-12 56-65,1-23 1,0 3-719,-1 1 0,1 1 47,-1 3 0,1 0-1202,0-2 0,0 0 1938,1-1 0,-1-4 0,1 6 0,0-13 0</inkml:trace>
  <inkml:trace contextRef="#ctx0" brushRef="#br0" timeOffset="221915">19845 14192 18800,'-10'-49'1542,"-1"1"1,-2 6-1,-5 7-982,-31 14-364,17 17 0,-1 5-53,-5 5 0,0 6-51,-2 6 1,1 6-965,0 7 1,2 6 910,1 7 0,4 4-886,2 7 1,4 4 844,12-18 0,2 1 0,4 1 0,2-1 0,4 1 1,4 0-102,10 18 1,9-2 96,11-5 1,8-4-1,-8-18 1,3-3-1,3-1 6,2-3 0,3-2 0,1-3 0,1-2 0,1-1 0,1-4-2,0-2 0,0-2 1,-2-3 3,9 0 1,0-5 17,-8-6 1,3-3 0,-3-3-4,-1-5 0,-1-4-1,-4 2 1,3-3 0,-4-3 2,4-11 1,-4-5 2,-4-4 1,-5-4 2,-6-4 0,-5-3-5,-7-1 0,-6 1-9,-3 11 0,-8 0-2,-8 5 1,-7-2 0,-2 5-162,-9-2 1,-4 2-576,0 3 1,-3-1 0,1 4 726,-9-1 0,3 5 0,12 9 0,4 3 0,-5-2 0</inkml:trace>
  <inkml:trace contextRef="#ctx0" brushRef="#br0" timeOffset="225607">2422 16223 20163,'-27'-45'382,"-1"0"1,0 3 0,1 12 1356,-1 27-1549,-27 23-139,15 0-15,0 12 0,2 5 86,2 1-111,3 3 0,0 2-11,14-13 0,2 1-6,-1 5 1,1 1-12,5-5 1,5-3 402,8 15-358,18-19 946,19-16-946,14-22-9,-22 0 1,1-7-3,9-16 0,-2-6-903,-4 1 1,-3-2 927,0-1 0,-4-1 0,-8 9 0,-3-1-213,0-16 0,-2-2 232,-3 8 1,-1-3 3,0 4 1,-1-2-1,0 2 58,-1-7 1,0 3-138,-1 4 0,0 4 160,0-8 72,-1 12-95,-5 30 1545,0 6-1652,-1 16 18,0 20-12,-2 5-14,0-4 1,-2 4-37,-1 1 0,-1 2 151,-3 13 0,0 5-211,2-9 0,0 1 0,1 0-246,1-8 0,1-1 0,1-1-288,-1 20 0,5-4-4294,5-13 1,3-7 3966,4-3 0,2-5 0,-10-23 0</inkml:trace>
  <inkml:trace contextRef="#ctx0" brushRef="#br0" timeOffset="225799">3158 16179 28671,'-24'-53'-774,"5"17"-385,17 43 1159,2 14 0,0-13 0,1 5 0</inkml:trace>
  <inkml:trace contextRef="#ctx0" brushRef="#br0" timeOffset="227249">5074 16062 23629,'6'-44'868,"0"0"0,-2 6 1,0 10-780,1 21 40,-4 28-51,-1 26-75,-2-11 0,-2 3-693,-2 8 0,-2 3 653,-4 7 1,-4 1-37,3-18 0,-1 1 1,-2 0-410,-2 1 1,-1-1 0,-1 0 68,-2 0 0,-1-2 0,0-1-158,-5 6 0,-1-1 571,-1-5 0,-2 0 0,4-5 0,-2 2 0,4-7 0,0 0 0</inkml:trace>
  <inkml:trace contextRef="#ctx0" brushRef="#br0" timeOffset="227633">5176 15598 15894,'4'-5'5522,"0"2"-4065,-4 3-1311,-31 52 22,14-19-118,-2 3 0,2 1 40,10 0 50,13-11 151,11-11 34,11-8-56,8-15-28,6-11 27,0-14 147,-4-9 39,-10-7-138,-19 16 1,-3 1-121,-3-13 95,-14-14-73,-6 32-117,-8-1-78,-3 14-12,4 8-62,-10 17-38,12 8-314,-6 18-863,15 8-2107,14 7-2770,9-9 6143,12 1 0,-16-34 0,1-1 0</inkml:trace>
  <inkml:trace contextRef="#ctx0" brushRef="#br0" timeOffset="227866">5771 15945 21971,'-5'-2'4044,"1"1"-3338,4 1-796,-3-35-313,48 18 190,-21-21 78,6 31 1,5 5-874,-1 2 0,-2 1-6,1 1-3226,25 8 4240,-43 7 0,-4-7 0,-6 3 0</inkml:trace>
  <inkml:trace contextRef="#ctx0" brushRef="#br0" timeOffset="228033">5771 16235 16269,'-7'4'7657,"1"-1"-5680,6-3-963,0 0-1037,-23 10-117,46-16-4332,28-1 4051,-18-1 1,4-2-919,4 0 1,3-1-1,-3 1 961,-3 0 0,-4 1 0,-2 0 0,-2 1 0,3-1 0</inkml:trace>
  <inkml:trace contextRef="#ctx0" brushRef="#br0" timeOffset="228549">6829 15806 27085,'-17'-32'-9,"1"0"1,11-20-5692,41 48 5667,5 4 1363,2 8-1442,-13 9-179,5 22 34,-15 2 16,-12 16 106,-19-6 135,-3-14 860,-10 2-709,-1-15 62,0-5-79,3-6 303,1-12-308,12-4 117,-4-3-16,10-4 3369,3-6-3554,3 4 0,11-5-40,6 7-22,13 2-11,6 5 12,16 17 4,-16-2 18,-6 6 0,-2 2 10,-6 2-49,14 23 27,-30-10 17,-17 13-44,-6-15-1675,-15-11 1,-3-5 1713,-5-3-88,-2-3 0,-1-2-2,-18-3-42,22-3 0,0-1-194,3-3 1,1-2-2263,-17-5 2582,21-11 0,15 9 0,10-1 0</inkml:trace>
  <inkml:trace contextRef="#ctx0" brushRef="#br0" timeOffset="228783">7618 15867 24542,'0'-4'2772,"0"0"-2559,0 4-1154,7-24-167,-1 21-1133,8-16 1393,-4 30 0,-3-6 0,-1 1 0</inkml:trace>
  <inkml:trace contextRef="#ctx0" brushRef="#br0" timeOffset="228967">7780 16188 27000,'-29'47'50,"0"-1"1,0 0-1,6-8 1,1-1-1,0-2-232,-8 10 0,1-3-1358,7-12 0,0 1 1540,-14 17 0,0-3 0,3-4 0,2-6 0</inkml:trace>
  <inkml:trace contextRef="#ctx0" brushRef="#br0" timeOffset="229716">9200 16115 22878,'7'-46'698,"0"0"0,-1 2 1,0 11 231,-4 25-919,0 2 307,1 28-307,0-3-11,0 18 0,-1 5-9,-2-7 1,-3 1-62,-3 21 0,-2 0-194,0-16 1,-4 0-135,-6 1 0,-5 3 1,2-5 2,3-6 0,-2-1-1246,-10 11 0,-5 4 0,3-5 1417,1-8 1,2-3 0,0 2 0,2-4 0,-4 0 0</inkml:trace>
  <inkml:trace contextRef="#ctx0" brushRef="#br0" timeOffset="230106">9549 15534 23489,'-53'29'86,"1"0"0,4-2 0,11 3-58,20 22-23,10-12 57,23 7-17,-2-25 151,38 10-28,-11-24 67,21-10 146,-13-14 106,-8-14 45,-9-7-67,-15-4-146,-12 0-106,-15 4-95,-9 4-51,-7 8-50,3 9-56,-7 8-34,11 12-101,-8 9-313,9 15-1866,6 27 465,10-14-3028,7-7 1,2-2 3739,5-5 0,1 1 1,-9-21-1</inkml:trace>
  <inkml:trace contextRef="#ctx0" brushRef="#br0" timeOffset="230399">10424 15839 25884,'-45'20'17,"0"0"1,1 0 0,0 1 0,2 0 0,3 1-12,-3 11 0,3 1-468,0 1 0,2 1 481,3-1 1,5 1-20,7-3 0,5-1 17,3 23 121,32-8-77,26-9-27,-8-22 0,5-4-354,7-2 1,4-3 288,4-1 0,3-3-119,-13-2 1,3-1 0,-4 0-167,3 0 0,-1-1-3034,15 0 0,-4-1 3350,-3-1 0,-8 1 0,-25 1 0</inkml:trace>
  <inkml:trace contextRef="#ctx0" brushRef="#br0" timeOffset="233649">11493 15980 20610,'2'-10'1663,"8"-23"1,2-4-746,-2 11-624,3-9 1,-2 3-65,-5 21-51,-11 23-45,-9 18-95,-5 8 3,3-4 0,-2 3-31,1-3 1,0 2-12,-9 18 0,0 3-489,7-11 0,1 0 503,1 3 0,3-4 236,4 5-205,13-10 117,8-23 303,20-14-174,8-22-137,-12 0 0,1-3-272,1-3 1,-2 0 229,16-17 8,-18 18 1,0 3 781,9-7-823,5 1-57,-3 15 0,-9 17-5,-3 5-17,-2 22 526,-4 5-706,-2 0 1,0 3-706,-2-2 1,1 1-4032,4 10 1,-2-1 3409,5 11 0,-7-20 0,-11-29 0</inkml:trace>
  <inkml:trace contextRef="#ctx0" brushRef="#br0" timeOffset="234615">13281 16137 24878,'-33'14'84,"5"16"-70,22 3 0,5 5-210,0-3 0,2-1 241,12 27 89,16-16 113,19-18-107,-15-21 0,3-7-17,8-7 1,2-6-1182,9-5 0,3-5 1110,-13 4 0,2-3 1,1 1-12,5-3 0,2-1 0,2 1-16,-11 5 0,1 0 0,1 0 1,0 0-348,1 1 0,1-1 0,1 2 0,-1 0 343,0 0 0,-1 2 0,0 0 0,1 1-6,0 1 1,1 0-1,-2 2 1,-3 1-22,16-4 1,-5 3-63,1 1 1,-9 7-565,-24 13-2623,-10 10 3255,-18 8 0,-1-7 0,-3-7 0</inkml:trace>
  <inkml:trace contextRef="#ctx0" brushRef="#br0" timeOffset="242581">18478 15323 10858,'-5'-3'5635,"1"0"-2487,4 3-2577,-47-23-459,40 14-123,-23-19-6,65 19-55,24 0-286,-21 5 0,1 0 321,4 1 1,0 1 19,-1 0 0,-2 1-6,-5 0 1,-4 1-22,12 0 49,-22 0-5,-26 1-22,-20 2 27,-23 2 9,16-1 0,-2-1 126,-6 1 0,0 0-123,-4 0 0,0 0 13,1-1 1,-1 1 47,-4 0 1,3 0-29,-15 0-10,-2 3-57,43-5-202,1 1 320,22 0 84,31 1-163,0-1 11,3-1 0,5-1-27,-8-1 0,2 0-363,9 1 0,1-1 345,-3-1 1,-1 1 47,-2-1 1,-4 0 75,7-1 246,-12 1-162,-31 0-207,-11-1 62,-17 1 21,-19-1-4,-15 1-4,27 1 0,0 0 179,1 0 1,2 0-92,-20 0 646,21 0-854,16 0-369,11 0-656,8 0 1081,11 2 0,-7-1 0,6 1 0</inkml:trace>
  <inkml:trace contextRef="#ctx0" brushRef="#br0" timeOffset="247883">19721 15361 13099,'-6'0'5505,"2"0"-1432,4 0-3709,-35-12-241,34 7-84,-26-10 12,55 9-18,12 1-36,-3 2 1,3 1-15,-2 0 0,0 1 0,7 0 1,-2 0-1,10 1-34,-6 0 35,-32 0 4,-4 1 24,-18 1 10,-38 5-11,-10-1-11,23-1 0,-3 0 0,-15 0 0,0 1-746,16-2 0,0 1 748,-6 0 1,1 0 8,5 1 1,5 0-18,2 0-5,-3 2 61,27-4 73,18-3-61,22 1-51,-6-2 0,3 0 638,11-2 1,2 0-650,5 0 0,2-1-901,-1-1 0,-1-1 909,-6 1 0,-2-1 17,-8 1 1,-4-1 22,11-3 75,-21 4 73,-14 2-414,-17 2-934,-11 0-1329,-5 0 2100,-12 0 1,21 0 0,0 0 0</inkml:trace>
  <inkml:trace contextRef="#ctx0" brushRef="#br0" timeOffset="249041">7631 17326 16992,'0'6'5063,"0"-1"-2274,0-5-2503,-25-9-208,15 6 40,-25-6-28,17 9 11,-9 0-34,-8 3-67,-20 4-6,14 0 18,-20 7 10,23-5-16,-6 2 50,5-2 16,15-3-49,7-3 33,10-2 0,5-1-45,1 0-50,0 4 44,2 0 23,0 10-33,2 4 27,-1 20-39,0 2 23,-2 11-23,-4-7 6,0-11 11,-5 5 34,2-10-23,-3 10 22,4-13 79,1-5 34,4-14 308,1-5 55,0-1-139,0-3-213,1-10-118,4 0-45,0-3 29,4 4 5,16-6-6,5 4 0,19-5-44,2 11 28,3 7-34,-12 5-23,-10 5 1,-1 2 55,11 9-55,13 11-45,-25 0-12,-14 3 63,-13-4-18,-14 5-834,-27 1 347,8-10-487,2-9 0,-1-3-7506,-7-4 8542,-2-2 0,15-4 0,11-3 0</inkml:trace>
  <inkml:trace contextRef="#ctx0" brushRef="#br0" timeOffset="249506">8217 17476 26379,'-47'-22'194,"-1"0"0,5 1 1,9 7-184,23 14-25,4 0 42,8 0-3,5 5 37,12 5-12,17 4-39,2 0 22,1-3 1,3 2-54,-11-3 1,1 1 6,12 4 0,0 4-35,-6 0 0,-5 1 37,7 8 17,-7 13-1,-26-19 35,-24 31 4,6-28-47,-7 1 1,-2 0 7,-10 0-3516,-11 5 3259,9-8-3461,-11 5 3713,19-13 0,0 0 0,16-9 0</inkml:trace>
  <inkml:trace contextRef="#ctx0" brushRef="#br0" timeOffset="249916">8961 17743 17921,'1'-6'6234,"-1"2"-5629,5-29 0,2-10 258,-1-9-678,1 4 0,0-3 288,-4 14 0,-1 4 65,-1-3-113,1-6-274,-2 28-138,-1 9-13,0 8 0,-2 14 0,-2 18 0,-3 20 0,3-20 0,0 1-297,-1 5 1,0-1 296,2-7 0,-1 1-897,-2 27 1,1-2-2504,0-2 3400,1-4 0,0-4 0,3-27 0,1-1 0</inkml:trace>
  <inkml:trace contextRef="#ctx0" brushRef="#br0" timeOffset="251374">9668 17832 18207,'-11'-50'1331,"0"0"0,1 5 1,1 6-632,1 8-207,1 11-297,3 10-291,0 6 5,1 10 101,-1 11-11,-2 19 11,1 2-14,1 0 1,1 2-43,0 18 22,4-18 1,1 1 0,10 14 5,9-13 17,0-16 90,23-9 94,-2-22-64,-9-2 1,3-5-271,0-7 0,1-4 290,6-6 0,1-3-619,5-3 0,0-2 523,-13 10 1,0 0 0,1 0-476,1 0 0,1 0 0,1 0 444,0 1 0,1 0 0,1 1 0,-1 2 0,1 1 0,-1 2-339,0 1 1,-1 3-1,0 0 186,15-1 0,1 2-2063,4 5 1,-2 4 494,-19 4 0,-3 2-3208,3 1 1,-4 2 4764,-7 5 0,-13-3 0,-7-3 0</inkml:trace>
  <inkml:trace contextRef="#ctx0" brushRef="#br0" timeOffset="253574">11296 18184 17111,'5'-46'707,"0"1"1,-1 4 0,0 8 1533,-4 17-2067,1 8 627,-1 11-695,-2 23-44,-2-1-18,-3 17 29,-10 3-73,-4 8-6,6-22 1,0 1-231,-2 5 0,1-2 214,-4 9 1371,1 5-1349,16-27 28,0-2 331,9-9 21,6-13-110,14-10 888,-1-4-922,16-12 32,-9 3-66,4-3 11,-11 8-174,-11 10-39,-7 6 0,-4 11-39,2 9 39,2 16-123,1 26-3337,-2 3 3421,0 0-70,2-1-244,4-17-1014,0-11 0,3-1-2772,17 18 854,4-5 3285,17-14 0,-33-20 0,9-1 0</inkml:trace>
  <inkml:trace contextRef="#ctx0" brushRef="#br0" timeOffset="253926">12038 18272 11497,'-1'-61'1483,"1"0"0,-1 0 0,-3 10 1,-1 1-1,-2 5-1159,-2-5 1,-8 6 266,-18 4 1,-6 9-435,-10 4-436,-6 9 0,-6 6 385,7 14 0,-3 8-495,12 0 0,-4 3 0,-3 1 1,3 2 403,4 1 0,1 1 1,0 2-1,0 2-24,-9 6 1,-2 3 0,1 1 0,6-1-15,3 1 1,4 0 0,1 3-34,6 0 0,-1 3 0,2 1 0,3-1-12,1 3 1,3-1 0,1 4 20,3-2 1,0 2 0,2 2 0,3-2-53,0 5 1,4 0-1,5-1 46,3 4 1,6 0 0,2-3 35,5 2 1,7-2-26,4-11 1,5 1 0,4-4-168,-23-32 192</inkml:trace>
  <inkml:trace contextRef="#ctx0" brushRef="#br0" timeOffset="253926">11745 19049 17290,'42'-35'56,"-1"-5"0,-5-5 30,-6-9 0,-4-5 0,-3 0-134,-1 3 1,-1 0 0,-4-1 80,0-1 1,-4 0 0,-6 2 22,-10-6 0,-9 6 264,-2 18 1,-5 2-643,-14-9 0,-5 4-824,2 14 1,-2 5 1145,-14 3 0,2 6 0,3 7 0,4 5 0</inkml:trace>
  <inkml:trace contextRef="#ctx0" brushRef="#br0" timeOffset="255841">13391 18189 9234,'-9'-5'6621,"1"0"-4118,8 5 1648,0 0-3826,-38-57 117,29 30-327,-11-8 0,7-2 86,35 1-173,-2 12-20,7 4 1,4 2 2,11 6-27,11-3-52,-4 16-4,-4 22 49,-9-3-28,-12 8 1,-5 4-11,-7 13 38,1 10-27,-19-1-40,-18 0 79,1-10 28,-1-13 0,-3-3 112,-7-3-12,-5 3 236,6-14 347,10-11-291,2-9-124,4-5-105,11-6-129,3 4-35,5 0 7,7 4-62,17 2 22,8 3-17,17 10 1,1 9 10,-9 3-39,-13 1 0,-1 0-16,-1 1-85,-4 3 1,-6 3-101,-18 5-34,-17 16 107,-12-14-370,-5-10 0,-5-3-583,9-9 0,-2-2-708,-13 4 0,0-4-3274,-13-9 5125,2-12 0,36 5 0,1-2 0</inkml:trace>
  <inkml:trace contextRef="#ctx0" brushRef="#br0" timeOffset="256225">13785 17660 18711,'0'-4'3360,"0"1"-3015,-32 0 0,-14 8 8,-11 19-1235,16-13 0,-6 2 0,4 4 927,-6 17 0,3 6-44,13-9 1,0 1 0,0 2-38,1 3 1,0 2 0,1 2-23,1 2 0,1 1 0,3 3-36,0 8 1,2 4 0,3-4 45,0 2 1,3-1 39,8-9 1,2 1 0,5-6-126,8-9 1,4-3 4,8 31-82,13-22 0,7-3-32,-3-12 1,3-3 86,0-1 0,3 0 1,1-4 56,20-2 0,2-8 77,-17-6 1,1-4-1,1-5 23,7-5 0,-1-5 0,0-4-221,0-4 1,-2-5 0,-2-2 350,-3-4 1,-2-3 0,-5-2-10,-6 0 0,-3-2 0,-6 0-234,-6 3 1,-4-1 0,-3 0 250,1-16 0,-6 0-25,-6 8 0,-6 4-20,-4 8 0,-6 5-50,-6 8 0,-4 5-40,-19-2 403,11 15 0,-3 4-1025,-3 8 1,-1 2-2406,-1 1 1,1 0-1471,1 2 0,4 1 4492,-7 4 0,29-9 0,6-2 0</inkml:trace>
  <inkml:trace contextRef="#ctx0" brushRef="#br0" timeOffset="257024">15113 18258 13973,'-8'0'7863,"2"0"-6686,6 0-29,0 0-1120,-16-7-28,12 6 17,-12-3 11,16 8 5,0 1 57,0 2 112,-4 0 27,-5 2-10,-10 2-119,0-3 271,-18 0-52,15-8-84,-7-5-84,17-12-11,6-16-39,9-11 28,8-7-12,7 5-10,8 10-74,2 11-44,4 12 22,4 7-22,-6 9-112,27 24 50,-16 10-198,-12-8 0,-3 3 237,-10 0 1,-5 1 22,-5 2 0,-7 0-9,-7 2 0,-7-1-19,-7 2 0,-4-3 11,2-5 0,-3-2-12,-4 0 1,-3 2 0,0-4 14,-9 2 0,-1-3 30,1 5 1,-1-4 30,3-9 1,4-7 86,4-11 56,2-9-11,17-9-67,17-7-28,16-1-68,15 1-21,15 6 27,13 10-241,-24 7 0,1 2 207,6 3 1,-1 1-3,-7-1 0,1 1-345,21 4 0,1-1-549,-18-1 1,-1-1-1535,19 1 0,-1 1 2453,-20-3 0,-5 0 0,9 1 0,-22-2 0</inkml:trace>
  <inkml:trace contextRef="#ctx0" brushRef="#br0" timeOffset="257391">15771 17934 16377,'-40'-28'713,"1"-1"0,0 1 0,-1-1 1,-11-5-1,-2 2 0,2 11-559,-13 17 0,1 10-187,17 0 1,0 2 0,-1 3 69,0 4 1,-1 3-1,2 3-39,0 2 0,1 3 1,1 3-33,2 3 0,2 3 1,3 3-115,2 3 1,3 3 0,3 1 94,3 3 1,4 1 0,2 1 40,4-3 1,3 0 0,4-1 147,3 16 1,8-2-154,8-10 0,8-3-115,10-6 1,8-4-68,10 1 1,7-4 48,-11-12 1,3-1-1,1-3 2,4 0 1,2-3 0,0-2 109,2-2 1,1-3 0,-1-2 78,-1-4 0,-1-2 0,0-4-23,-1-4 1,0-3 0,-2-5 42,-2-3 1,-2-4 0,-2-3 35,-5-1 0,-2-3 0,-4-2 22,-3-1 1,-3-1 0,-3-2 36,1-14 1,-5-2 18,-6 2 1,-2 0-123,-4 1 1,-3 1 356,-3 4 0,-3 2-427,-4 4 0,-5 3 295,-4 7 1,-6 3-797,-16 3 0,-3 4-518,-19-2-2898,12 11 1,0 2 3933,1 2 0,6 1 0,22 1 0</inkml:trace>
  <inkml:trace contextRef="#ctx0" brushRef="#br0" timeOffset="258382">16887 18168 19417,'0'-5'5685,"0"1"-4643,0 4-1025,-8-39-6,4 35 0,-13 1-22,5 48-17,4-7 0,-1 0-50,-4 18-435,6-12 0,2 1-2713,3 15 3148,6-14 0,2-2 0,0-5 1,8-7-1</inkml:trace>
  <inkml:trace contextRef="#ctx0" brushRef="#br0" timeOffset="258808">17554 18081 21506,'-28'-41'625,"-1"1"0,1 0 0,0 2 0,-1 3 0,-1 5-491,-11 7 1,0 7-632,6 2 1,-3 4 578,-8 4 0,-5 4 0,4 1-51,6 2 0,-1 3-7,-10 1 0,-6 3 1,2 5-303,10 5 0,2 4 0,1 2 262,-2 2 1,0 2 0,2 3-209,-4 6 1,1 5 0,5 1 176,9-3 0,5 1 1,3 2-16,3 0 0,3 0 1,3 1 7,4-2 0,3 1 0,3-2 68,6 14 0,6-3 5,7-6 1,7-3-76,8-5 0,5-3-28,-6-10 0,5-1-161,10 0 1,7 1-1,-1-4 64,-9-7 0,0-2 0,2 0 89,6 3 1,1 1 0,3-4 115,11-5 0,2-5 0,-7-2 77,-11-1 0,-1-4 85,-2-3 0,7-3 0,-1-3 1,-8-3 9,7-14 0,-6-7-43,-2-3 0,0-6 0,-5 0-75,-13 7 1,-5 0-1,-2 0-42,4-20 1,-5 3-6,-9 18 0,-5 1 47,-5-6 1,-4 2-259,-3 10 0,-3 0 205,-7-10 1,-6 2-80,-1 16 1,-4 6-129,0 3 0,0 2-1610,-25-4 1792,16 5 0,20 6 0,13 2 0</inkml:trace>
  <inkml:trace contextRef="#ctx0" brushRef="#br0" timeOffset="259431">19097 18057 21411,'-5'-3'3450,"0"0"-3243,-56-14-145,36 12 10,-22-5 1,-5 1 23,5 6-62,-10 1 10,21 1 1,0 0 0,-18-2-45,-1 1 11,12 0-22,25 3 11,2 2 84,-4 6-17,8 2 1,-6 7 10,5 3-67,2 3-11,3 4 11,3-6-16,2 6 5,2 1 61,-2-3 102,-1 0 16,1-13 6,0-5 128,1-3 29,0-3 1024,2-2-1265,4-3 7,2 0-108,13-4 0,11 2 0,13 1-46,10 7 7,5 10-126,-28-2 0,-1 3 154,-1 3 0,0 3 0,19 21-17,-15-6-6,-14 15-39,-28-16 1,-18 14 72,2-29 0,-4-3-31,-6 0 0,-2-3-8,-3-2 0,-1-2-388,-1-3 0,1-2 217,2-4 0,1-3-275,4-2 1,3-4-1947,-18-18 2431,22-14 0,14 18 0,11-1 0</inkml:trace>
  <inkml:trace contextRef="#ctx0" brushRef="#br0" timeOffset="259891">19245 17860 23445,'-19'-58'644,"0"1"1,-6 0-1,-2 10-493,-6 18-442,2 13 0,-3 5 515,-24 7-146,17 9 1,-3 7 8,-1 10 1,-3 7 0,3 1-605,10-6 0,2-1 1,-2 5 504,-7 9 1,-5 6 0,1 1 0,2 0-404,9-7 0,1 0 0,1 1 0,-1 1 389,-6 7 1,-1 2 0,0 1 0,3-1 30,4-4 1,3 0 0,1-1-1,3-2-9,-1-1 1,4-1-1,6 1-39,8 4 0,6 2 0,8-4-351,13 2 0,10-3 280,-2-1 0,4 1 0,5-4 48,5-8 1,4-4 0,3-3-203,2-2 1,2-4 0,2-3 235,0-3 0,1-3 1,1-3 96,-2-4 0,-1-3 1,0-3 18,-1-2 0,-2-2 0,0-3 7,0-3 1,0-4 0,0-3-29,3-5 1,0-4-1,-2-3-38,-11 6 0,0-2 1,-2-1-1,-1-1 26,-1-1 1,-1-2 0,-1-1 0,-3-1 7,6-11 1,-4-1 0,-4-1-21,-8 3 0,-3 0 1,-5-1-10,-3 3 0,-3-1 0,-5 1-17,-4 1 0,-4 1 0,-4 2-151,-11-17 1,-8 4-1108,6 21 0,-3 1 0,-1 3 1245,-12-8 0,0 4 0,13 12 0,2 3 0,-7-3 0</inkml:trace>
  <inkml:trace contextRef="#ctx0" brushRef="#br0" timeOffset="262891">19624 1604 8584,'0'-7'5400,"0"1"-3395,0 6 538,0 0-2027,-2-8-382,2 6 174,0-5 28,3 10-28,2 3 196,1 8-174,-4 3-207,1 2 68,-4 7-51,-3 1-39,-5 21-51,-1-2-16,0 3 38,-1 5 12,2-2-186,3-18 1,-1 1 132,0 1 0,1 2-1664,-3 9 1,1-1 1643,3-13 0,0 0 56,-4 27 1,-1-2-516,1-3 487,-1-1 1,0 2-4,2-17 0,0 1 9,1 1 0,-1 4 0,0 0-20,-2 12 0,1 1-7,1-12 1,1 1 0,1-3-5,0 1 0,0-1 14,-3 9 0,1 3 5,1 3 1,0 1-12,-1 1 1,1 3-469,3-15 1,-1 1 0,1-4 453,1 1 1,0-2 8,0 10 0,1 0-201,0-11 1,0 1 197,-1 10 0,-1 4 6,1-12 1,-1 2-1,1-3-9,-1 3 1,0 1 6,-2 4 1,-1 7 0,1-6-8,0-3 0,-1-2 635,0 12 0,-1 0-641,1-5 1,1 0 2,2 0 1,1 2-12,0 2 0,0 2 3,2-16 0,-1 1 0,2-2 3,1 14 0,0-4-1,0-10 1,0-1 2,1 8 1,1 1 2,1 2 1,-1 1 10,1 1 1,0 2-11,-1-14 1,1 2-1,-1-4-9,0 1 0,0-2 6,1 11 0,1 2-1,0 3 1,0 2-5,-1-12 1,1 2 0,0 1-6,1 8 1,1 1-1,-1-1 2,0-7 0,0-2 1,0-2 1,1 13 0,0-3 0,0 0 0,1-1-535,-2-16 1,0 0 0,0 1 534,0 1 0,0 1 0,0 0-4,1 8 1,0 1-1,0-3 308,-1 0 1,1-2-291,0 13 0,0 0-9,-1-12 1,0 3-4,0-1 0,0 5 0,0-2 1,-1-7 1,0-2 0,0 2-147,1 8 0,1 1 1,-2-4 144,1-1 1,0 0 2,0 1 1,1 2 0,-1-4 179,-1-10 0,0 1-183,1 1 1,1 7 0,-1 1 0,1-5 0,1 12 0,0-2 108,0-2 0,0 4 1,-1-5-107,1-1 1,-1-1 7,-1-2 0,1 4 0,0-4-630,-1 5 0,0-1 619,-1-12 0,1 2 0,-2 1-2,1 7 0,0 0 0,-1-2 191,1 4 1,0 1-187,-2-4 1,2 3 0,-1-1 8,2 12 0,0-4-3,-1-13 0,0 1 6,1-3 0,1 4 0,0-3-17,1 2 0,1 1 0,0-4 0,0 4 0,0-2 11,4 10 0,0-2-145,0-1 0,1 0 145,0-1 0,0 0-3,-1 1 1,1-3 2,-4-10 1,1 0-5,-2 0 1,1 3-1,0-2-2,-1 4 1,0-1-1,2 10 1,1 1 244,-2-13 1,0 1 0,-1-4-249,-1-8 1,0 1 6,5 12 1,2 6-1,0-4 847,0-5 1,0-1-854,0-2 1,0 2 0,1-1-7,4 10 1,0-2 2,-1 0 0,0 1 8,1 0 0,-1-1-8,-1 1 0,0 0 8,1-1 1,0-1-1,-1-1 1,1 0 2,1-1 0,1-1 3,0-1 0,2 0-8,1 1 0,0-1-6,-5-10 0,2 0 5,9 18 1,2 1 5,-9-15 0,0 0-52,0-1 0,1 2 0,-2-1 60,7 10 1,-2-2 5,0 3 0,0-2-11,-7-10 0,-1 1 11,8 18 1,-1 1-738,-8-15 0,0 0 720,2 6 1,1 4 16,1 8 1,-2 0 213,-5-17 1,0 0-227,-1-1 0,0 2 0,1-2-13,2 10 0,0-1 11,0 0 1,-1-2-7,-3-10 1,-1 1 10,4 18 1,-1 1-9,-5-14 1,-1 0-6,2 6 0,-2 4 17,-3-10 1,-2 1-1,-2-2 2,1 5 1,-2 0-79,0-2 0,-1 2 0,-1-1 84,-1 12 0,-1-1-3,-2 0 1,0-1-21,1-13 1,-1 1 1,1-1 1,-1 4-1,0-6-1,1-7 0,0 2 1,-3 15 1,-1 9-1,0-5-42,0-1 0,-2 0 33,0-2 0,-1 4 0,-1-1-9,0-6 0,0 0 0,0-3 5,-4 11 0,-1 3 181,3-15 1,-1 4-1,0 1 1,0-3-176,1 1 0,0-2 0,-1 3 1,0 1 1,-1 4-1,0 0 1,1-2-8,-2 6 0,1-1 1,0-1 5,0-1 0,1 0 0,-1 2-9,2-8 1,0 3 0,0-1-1,1-3 9,0-2 0,1-2 0,0 2 2,-1 1 1,-1 3 0,1 0 0,1-3-9,1-2 1,1-2 0,0 1 6,-3 11 1,1 2 0,0 0-126,1-1 0,1 0 0,1 0 96,1 0 0,0-1 0,2 0-2,0-1 0,1-1 0,1 1-212,1-2 0,1 0 0,0-2 197,0 7 0,1-2-56,1-11 0,2 1 1,0-4 116,0-3 0,2-2-509,1 14 0,2 1-1227,1-13 0,1-1 1590,-1-5 0,0-3 0,4 9 0,-5-18 0</inkml:trace>
  <inkml:trace contextRef="#ctx0" brushRef="#br0" timeOffset="275884">20478 1424 12909,'0'-4'7595,"0"1"-6879,0 3-598,-13-20-29,0 15 12,-18-15 6,-4 22 10,-12 3 1,-9 7-71,21-2 1,0 3-20,-20 10-282,7 0 271,21-1-17,14-7 0,4 6 39,11 1 6,13 2 11,16 3 11,18 3-53,-17-14 0,1-1-415,5 1 1,1 0 400,-2-1 0,0-1 0,-3 0 0,-3 0 12,13 12 27,-21-10 284,-28 5-239,-26-8-51,1-4 1,-4 0-9,-7-1 1,-4-1-510,-5-1 1,-1-2 494,1 0 1,2-2 25,4-4 0,3-2-36,-14-2 1,35-25 0,7-3 0,2 15 1,10-38-1</inkml:trace>
  <inkml:trace contextRef="#ctx0" brushRef="#br0" timeOffset="276125">20690 1376 21173,'1'-5'2651,"0"2"-1702,-1 3-1077,-4 35-50,1-12 127,-2 11 1,0 3-83,-4 19-394,3-3 1,1 0 59,1-20 1,2 0-2694,-1 17 0,1-3 1979,2-13-1634,2 16-3859,4-19 6115,3-2 0,-3-13 1,-1-10-1</inkml:trace>
  <inkml:trace contextRef="#ctx0" brushRef="#br0" timeOffset="277106">20620 1713 20847,'-2'-4'2878,"1"2"-3724,1 2 1932,26-31-421,-2 26 159,34-20-130,-24 29-95,11 1 173,-15-3 833,23-7 88,6-6-4123,-10 1 3521,-7-3 226,-25 5 46,-7 1-754,-2 0-609,-8 4-95,-4 0-885,-4 1 2055,-3 1-1075,-6 0 0,-1 2 0,0 5 0,4 2 0,4 6 0,6-3 0,6 3 0,9-4 0,-1-3-357,11-1-3,-3-7 352,9-11 219,-9 2 303,2-13-514,-14 4 0,-1-5 0,-13-4 0,-2 9-31,-4 3-1044,-4 10 223,0 7 474,-19 17 628,9-2 70,2 8 0,2 3 198,4 1-109,4 0 1,1 3-301,8 11-1690,8-8 1,4 1 760,6 11-393,11-14 1,4-3 31,4-9 846,9-6 0,1-4 441,-4-9 94,4-7 1,-2-4 735,-1-13-298,-11 4 1,-3-3 775,5-20-122,-11 7-399,-2-5-318,-7 12-824,-2 5 1861,-3 5-1671,-3 14-459,0 1-566,0 10 780,-2 7-117,1 3 31,-3 30 175,2-6-79,0 11 155,1 2 158,3-11-68,-1 6 44,1-3-205,-2-20 150,0-3 146,0-19 263,1-5 244,0-5-264,4-25-48,3-9-84,-1 6 1,0-3 25,1-2 0,1 0-833,2-4 0,-1 2 832,-1 8 1,0 1 57,5-9 1,0 2-532,6-6 330,-6 16 1,1 1 242,10 1 110,2 11 152,-3 9-366,14 10-218,-11 8 0,10 12 0,-17 1 0,-5 13 0,-12-3-747,-11 9-216,-25 6 280,-11-11 579,13-18 0,-2-4 232,-26 4 415,12-9-7975,-9-10 7778,32-7 0,-3 1 1,22 0-1</inkml:trace>
  <inkml:trace contextRef="#ctx0" brushRef="#br0" timeOffset="277373">21984 1711 28134,'-3'0'4336,"1"1"-4039,2-1-297,4 3 0,19-6 0,14-2 0,20-9-1626,2-3-8205,-7 2 9544,-19 4 1,-14 5 0,-15 5 0</inkml:trace>
  <inkml:trace contextRef="#ctx0" brushRef="#br0" timeOffset="277940">22416 1519 30002,'11'-43'-408,"0"0"1,1 3 0,5 10-338,22 19 156,10 7 186,8 4 109,-1 8 26,-5 8 41,-12 9-531,-15 10 354,-15 8 58,-20 6 173,-15 2 49,-15-3 248,17-26 0,-2-2 516,-26 15 94,0-6 155,5-4 2,11-6 17,13-6-60,12-4-103,16-6-641,18-1 41,24-2-163,-13-2 1,4-1-353,6 0 0,2-2 141,4-1 1,0-1-347,0 1 1,0 0-2124,-1 1 1,-2 2 2787,-7 0 0,-3 2 0,8 0 0,-22 1 0</inkml:trace>
  <inkml:trace contextRef="#ctx0" brushRef="#br0" timeOffset="278299">20099 2361 22459,'55'2'191,"-1"0"1,0 0-1,7-1 1,2-1-1,1 0-170,-10-2 0,2-1 0,1 0 0,1 0-1136,-6 1 1,0 0 0,1 0 0,1 0 0,0 0 1107,3 0 0,2 1 1,0-1-1,0 1 0,1-1 3,0 1 1,0-1 0,1 1 0,0-1 0,-1 0-225,-1 1 0,0-1 1,0 0-1,0 0 0,-1 0 230,-2 0 0,-1-1 1,1 0-1,-3 1 1,-1-1 104,-2 0 0,-2 0 0,0 0 0,1 0-103,12-2 0,3 0 0,-2 0 0,-5 1-10,-7 0 1,-5 0 0,3 0-14,15-1 0,3 0 1,-5 0-120,-2 1 1,-6 1-496,-8 1 1,-3 0 633,-6 1 0,-4 0 0,2 0 0,-10 0 0</inkml:trace>
  <inkml:trace contextRef="#ctx0" brushRef="#br0" timeOffset="281215">24793 1869 22869,'12'-45'454,"0"0"1,-3 1-1,-1 18-522,-5 28-123,-4 15 206,-1 15-119,-3 16-37,-1 12-255,2-29 0,2 2-404,-1 0 0,2 0-4959,0 30 4902,5-11 1,-2-22 0,2-14-1</inkml:trace>
  <inkml:trace contextRef="#ctx0" brushRef="#br0" timeOffset="281598">25118 1541 15581,'0'-6'4912,"0"1"-4022,0 5-856,-59-18-21,33 27-17,-9-11 0,3 5 34,20 32 66,12 2-19,14 0 96,13-4 7,10-7 27,5-8 118,-3-8 129,-5-11-29,-9-10-159,-5-10-163,-8-1 289,-4-22-129,-5 13-33,-7-14-40,-7 15-28,-6 5-94,-3 7-91,1 7-223,5 5-325,6 3-986,5 9-4246,12 6 5803,4 4 0,0-2 0,-2-6 0</inkml:trace>
  <inkml:trace contextRef="#ctx0" brushRef="#br0" timeOffset="281841">25793 1651 24228,'-16'-15'-997,"35"4"594,24 8 0,10 4-835,1 1 1,1 2-1090,2 4 1,-4 1-106,-19-2 0,-3 2 2436,18 16 0,-40-17 1,-5 1-1</inkml:trace>
  <inkml:trace contextRef="#ctx0" brushRef="#br0" timeOffset="282015">25733 1995 25682,'29'-9'566,"26"-5"-681,-5 4 1,5-1-912,2-1 1,1-1 110,0 1 1,-4 0-247,-12 3 0,-2 0 1171,7-2 0,-6 0 0,-12 4 1,10-2-1</inkml:trace>
  <inkml:trace contextRef="#ctx0" brushRef="#br0" timeOffset="282249">26710 1588 24949,'0'-3'2833,"0"0"-2253,0 3 297,-15 11 257,6 15-935,-9 18 17,12 16-474,5-27 1,1 0 190,2 2 1,0-2 105,1 0 1,-1-2 28,3 27-503,-3-9-671,-2-8-1034,-3-9 2092,-3-6 1,2-13 0,-1-4 0</inkml:trace>
  <inkml:trace contextRef="#ctx0" brushRef="#br0" timeOffset="292349">27179 2102 23265,'29'32'45,"-10"5"-247,-26 0-2521,-22 15 2723,3-25 0,-1-1 0,-7 9 0,-5-2 0</inkml:trace>
  <inkml:trace contextRef="#ctx0" brushRef="#br0" timeOffset="297116">28065 1969 11049,'0'-6'7163,"0"0"-6467,0 6 1644,0 0-1763,-10-59 263,6 41-420,-7-43-226,9 56 85,2 2 540,0 3-320,0-4-235,1 1 233,1-6 271,3-6-111,0 0-6,0-3 102,-3 5-384,-1 4 111,0-2-298,-1 6-94,-1-3-165,1 5-128,-1 2-211,1 8 175,1 10 6,3 17 32,1 15 17,2-3 20,0 14-70,-5-9-148,-2-19 1,-1 2-2356,-4 6 0,-2-1 2778,-3 19 1,-1-11 0,7-30-1</inkml:trace>
  <inkml:trace contextRef="#ctx0" brushRef="#br0" timeOffset="297549">28353 1379 19272,'-44'15'401,"0"1"0,4-1 1,10 3-218,18 21 12,13-3 51,11-3 38,12-7-60,-1-10 213,8-5 294,2-8-101,-1-7 116,1-7 25,-14-9-382,-9 0 171,-12-19-405,-11 9-78,-8-12-103,-6 15-97,0 8-71,-1 10-80,5 5 6,2 7-429,2 11 101,8 0-2014,4 19-1116,10-12 2877,7 10 0,-3-19 0,1 0 0</inkml:trace>
  <inkml:trace contextRef="#ctx0" brushRef="#br0" timeOffset="297972">29056 1722 15883,'2'-5'5608,"-1"1"-3242,-1 4-1467,1-3-117,-12 13 196,-10 6-212,-22 19-783,16-14 1,-3 0 440,-3 3 1,0-1-88,6-5 1,-1 0 61,-8 7 0,2-1-136,0 4-164,-5 10-286,30-18-119,33 2-79,21-11 245,-3-4 1,5-2-608,8-3 1,4-2 659,-16-1 1,1-1 0,1 0 12,0-1 0,0 0 1,0-1-186,17-2 1,-1 0-646,-7 0 0,-2 0 946,-4 0 1,-5 1 0,4-1 0,-13 1 0</inkml:trace>
  <inkml:trace contextRef="#ctx0" brushRef="#br0" timeOffset="301765">29122 1651 15687,'6'-3'6296,"-2"0"-2663,-4 3-3333,43-18 134,-29 14-32,33-15-65,-43 22 56,-1 2-758,-5 1 723,-9 9 45,-11 1 229,-17 7-379,8-7 1,0 0 124,-25 12-12,4-1 272,14-3 606,14-5-585,2-1-1716,-3 18-625,17-21-2017,-5 14 3454,16-23 0,-2-2 0,3-2 0</inkml:trace>
  <inkml:trace contextRef="#ctx0" brushRef="#br0" timeOffset="302314">30153 1786 16834,'3'-6'5559,"-2"2"-4997,12-28 1,2-7 295,-6 6-685,5-7 0,-1 0 699,-10 11-707,-3 17 105,-1-3-260,0 13-115,1-1-12,-1 8 290,0 8 32,-2 15 30,-3 15 34,-4 14-840,3-23 0,0 0 930,-6 22-145,4-23 0,0 0 218,-6 19-245,4-5-25,4-8 7,13-22-357,0-7 428,26-10 353,7-10-207,-8 0 0,2-1 494,0-3 1,0-2-501,1 0 1,-2 0 727,22-12-682,-16 7-426,-18 10 0,-10 6 0,-6 19 0,-1 7 0,2 18-2496,1 7 1233,-1-9-375,6-5 0,3 2 1416,1-5 0,1-1 0,10 20 0,-2-12 0</inkml:trace>
  <inkml:trace contextRef="#ctx0" brushRef="#br0" timeOffset="303291">31289 2060 32767,'-6'-51'-1220,"0"1"1,0 6 0,4 9 359,7 20 2047,0 12 1148,-2 6-1339,3 15-996,2 12 0,0 19-683,-1 8 697,-4 1 6,1-5-843,3-10-1215,9-12 2026,31-13 659,-6-14-521,-10-5 1,6-4 233,4-5 1,4-3 0,1-1-771,-1 2 0,-1-1 0,4 0 563,3-2 0,3 0 0,1-1 0,-2 0-6,-5 2 1,-2 0-1,-1 0 1,1 0 307,12-5 1,0 0 0,-1 1-389,-6 2 0,-2-1 0,-1 1-67,14-4 0,-4 1 0,-13 5 0,-4 2 0,16-1 0,-26 9-2277,-15 11 2094,-10 7 0,-5-4 1,-1 1-1</inkml:trace>
  <inkml:trace contextRef="#ctx0" brushRef="#br0" timeOffset="305374">20474 3176 16819,'10'-50'939,"0"0"0,-1 6 0,-4 5-322,-11-4 983,-6 11-1304,-12 4-111,-10 5-101,2 8 51,-20 7-29,1 10-45,12 7 1,-2 4-43,7 0 1,2 3 204,-5 6 0,3 3-219,10-1 1,5-1-6,-8 15 51,13 20-51,16-34 22,13 20-22,0-31 309,18 0-157,0-9 21,12-6 46,2-9 27,-1-9 119,1-14-253,-16 9 778,3-10-655,-20 19-55,1-1-74,-8 9-67,-4 7-28,-1 5 12,0 3-1,2 11-16,0 7-57,7 24-16,-4-13-210,3-1 0,0-1-205,2-2-944,5 3 1,3 0-1527,12 1 834,-7-12 1,3-2-3927,27-1 4235,-8-12 862,2-9 2149,-14-7 0,0-5 2895,-1-2 0,-2-1-2977,2 0 1,-1 0 1718,11-21-722,-36 17-1696,-4 4 200,-6 1 18,1 9 645,-1 0-1189,2 1 111,2 0-334,-1 1-600,2 1-5350,-1 5 6078,-1 4 0,1-2 0,-2 0 0</inkml:trace>
  <inkml:trace contextRef="#ctx0" brushRef="#br0" timeOffset="307398">22629 3376 21030,'3'-44'1458,"1"0"0,-1 1 1,-1 10-1269,-1 23 1,-1 1-231,0 11 40,0 10 28,0 26-22,0-4-37,-2 8 0,-2 1-64,-2 1-124,-1-2 1,-5 4-1286,-10 2 1,-3-3-309,8-12 0,-1-1 442,-9 11 1,-1-6-3974,2-11 4661,-2-3 0,13-11 0,2-3 0</inkml:trace>
  <inkml:trace contextRef="#ctx0" brushRef="#br0" timeOffset="307791">22949 2753 15423,'1'-6'4571,"0"1"-2544,-1 5-1466,-73 4-309,32 19-180,-7-9 1,1 4 34,12 33-68,15-12-5,12 8-1,18-13 51,24 10-5,9-14-18,-13-16 1,1-4 11,12-2 145,9-12 168,-7-17-106,-3-8-28,-5-16-44,-23-1-12,-10-1-124,-7 12 124,-16-6-156,6 24 27,-22-10-55,20 20-147,-16 4-285,18 12-852,-3 10-2357,14 10-6202,13 6 8718,0-8 0,1-9 0,-8-13 0</inkml:trace>
  <inkml:trace contextRef="#ctx0" brushRef="#br0" timeOffset="308007">23330 3139 20655,'-4'0'3243,"0"0"-2717,4 0-1136,28-41-381,21 28 156,-8-9 0,3 2 56,-7 17 1,1 6 778,14 5 0,-5 2 0,-14-3 0,15 10 0</inkml:trace>
  <inkml:trace contextRef="#ctx0" brushRef="#br0" timeOffset="308165">23406 3397 25309,'8'-6'-762,"22"-5"208,11-3 0,7-1-1537,1-1 1,3-1 2090,5-1 0,-3 1 0,-22 7 0,-3 0 0,23-6 0</inkml:trace>
  <inkml:trace contextRef="#ctx0" brushRef="#br0" timeOffset="308490">24338 2998 25702,'-51'31'140,"0"-1"0,4 0 0,5 2-101,15 4 0,6 1-22,-6 13 16,15-17 1,7-1 22,12 3 0,9 6 39,16-11 0,8-10 23,5-10-45,-9-9 184,12-20-21,-18-9-144,-8 4 0,-2-3 60,6-30-2219,-15 26 0,-1 0 2117,2-18 839,-9-13-906,-14 27-207,-7-8-1164,-9 23-8443,-1 11 9098,7 6 1,6 3 0,11 0 0</inkml:trace>
  <inkml:trace contextRef="#ctx0" brushRef="#br0" timeOffset="309641">24971 3200 18112,'1'-4'4419,"-1"0"-3483,0 4-936,2-44-208,-2 33-458,2-33-85,-4 50-895,0 9-4930,-2 13 6576,1 3 0,1-9 0,2-9 0</inkml:trace>
  <inkml:trace contextRef="#ctx0" brushRef="#br0" timeOffset="309808">25020 3516 24081,'-1'43'-11,"0"0"0,1-1 0,1 11 0,-8-4-2936,-23-5 1,-7-6 2048,11-11 0,0-2 1,-4 5-1,3-3 0,-2-3 1</inkml:trace>
  <inkml:trace contextRef="#ctx0" brushRef="#br0" timeOffset="311098">25934 3391 22907,'24'-3'537,"-8"22"-3325,-18 12 0,-6 6 2788,-1 21-28,2-16 0,-2 1 348,-2-9 1,-2-1-741,-1 1 0,-1 0-592,0-2 0,-3-2-305,-2-4 1,-2-2-6397,-16 9 7350,-5 0 1,16-16-1,12-9 1</inkml:trace>
  <inkml:trace contextRef="#ctx0" brushRef="#br0" timeOffset="311499">26257 2907 20951,'-42'31'190,"0"0"1,4-5 0,12 1-68,26 21-50,6-18 100,13 1 40,3-12 118,7-1 442,6-12-510,-12-7 409,9-24-493,-21 7 113,5-23-24,-12 10 7,-4-7 56,-12 2-275,3 14 5,-14 4-44,4 14-56,-4 1-118,-6 16-11,11-2-728,-4 20-1653,15 1-7282,4 12 8409,5-11 0,3-11 1,-2-15-1</inkml:trace>
  <inkml:trace contextRef="#ctx0" brushRef="#br0" timeOffset="311791">27079 3146 17566,'-42'6'253,"-1"0"1,1 1-1,-17 3 1,5 4-201,12 4 0,2 3 34,-1 3 0,2 2 849,9-5 1,3 1-909,-4 4 0,4 2 606,6 0 0,6 1-583,8 13 45,26-1-51,10-20-26,0-11 1,5-3-102,12-2 1,2-2 60,-8 0 0,1-1-461,21-1 1,2-2 481,-6-2 0,-5 0 0,-18 2 0,-2-1 0,4-1 0,0 1 0</inkml:trace>
  <inkml:trace contextRef="#ctx0" brushRef="#br0" timeOffset="313507">28115 3101 19137,'14'-30'784,"-12"10"-431,-30 28-151,0 1 402,-27 6-285,10-4-154,12-2 1,-1-1 142,-21 4 40,7-3 100,12-5 56,12-2-118,12-2-195,8 0-91,3 0-128,1 0 45,0 6 11,0 4-17,0 4-3363,-3 16 3363,1-12 17,-6 27-6,1-16 29,-3 12 33,0-11 67,0-6-50,3-8 543,0-6-386,5-7 3879,0 0-3656,2-4-363,2-4-57,0-1-27,5-5-28,5 0-6,7 1 11,10 2-28,10 3-5,8 7-1,7 6-33,1 8-33,-6 6-23,-14 3 22,-15 2 23,-18 2-68,-21 3-97,-7-11 0,-4-2-32,-16 9 79,13-12 0,-1-2-918,3-5 0,1-1-2263,-15 1 3366,-11-1 0,35-7 0,10-2 0</inkml:trace>
  <inkml:trace contextRef="#ctx0" brushRef="#br0" timeOffset="313764">28543 3360 23685,'57'-12'173,"1"0"1,-10 2 0,-4 1-191,4 1-392,-5 1 68,-22 4-2757,16-3 3098,-17 1 0,-3 1 0,-6 1 0</inkml:trace>
  <inkml:trace contextRef="#ctx0" brushRef="#br0" timeOffset="314014">29142 3044 19680,'2'-3'3882,"-1"0"-1720,-1 3-2128,11-13 78,-10 25 11,3 15-78,-10 27-37,2-18 0,0 3-625,2-4 0,1 0 533,-1 19-329,2-20 1,0-1-1442,0 17 1854,2-17 0,-1-1 0,0 3 0,2-6 0</inkml:trace>
  <inkml:trace contextRef="#ctx0" brushRef="#br0" timeOffset="314399">29784 3345 24547,'-46'0'824,"12"-1"-773,44-2-51,4-1-28,22-3 21,22-3-3378,2 0 3373,-1 1 12,-15 2 12,-22 3-97,0 0-195,-13 2-56,-5 1-1210,-4 0 0,0 0 1</inkml:trace>
  <inkml:trace contextRef="#ctx0" brushRef="#br0" timeOffset="314707">30353 3152 25965,'-16'42'946,"2"3"-800,4 0-40,2 5-61,4-8 22,3 9-28,1-1-22,-2-1-22,0 1-7,-2-24-189,0 2-740,1-15 50,1 1-8940,7-9 8908,-2-5 1,4-1-1,-5 0 1</inkml:trace>
  <inkml:trace contextRef="#ctx0" brushRef="#br0" timeOffset="315848">30419 3306 23013,'2'-37'848,"0"0"1,0-21-93,3 41-442,-3 9-56,1-2-74,-2 7-100,-1 1-28,0 2-28,-6 8 17,-4 7-28,-10 14 0,-1 11-12,-2 5-5,6-7 17,3 16-17,9-22 23,1 12-23,4-22 0,3 1 11,-1-13 22,1 2 102,-2-9 134,-1-2 95,1-6-297,-1-1-17,4-15-39,1-9 6,4-17-11,5-11-563,3-1 591,-4 14 84,-2-1-46,-7 28-49,0-3 10,-4 17-38,-2 4-18,-5 8 613,-7 10-595,-7 14 5,-1 12 0,2 6 0,7 4 5,6-4-21,11-6 16,2-10 5,5-8 62,-5-13-22,-2-5 6,-3-10 10,2-8-44,0-10-45,4-17-162,0-12-634,3-5-4346,-1 2 5170,-2 14 0,-3 17 0,-2 12 0</inkml:trace>
  <inkml:trace contextRef="#ctx0" brushRef="#br0" timeOffset="320700">31907 3187 18425,'-3'-4'3478,"1"1"-2939,2 3-438,-46 16 11,31 3 28,-31 15 44,45-3 113,11-2 84,8-4 39,8-4 17,7-5-247,-5-7 269,30-8-279,1-11-664,-11 0 1,4-1 533,4-4 0,1-3-402,-13 5 0,0-1 0,0 0 380,3 0 0,0-1 0,0 0-13,-2 1 0,0-1 0,-1 1 1,16-4 1,-4 0-217,-10 4 1,-3 2 99,17-4-410,-24 8 241,-17 8-683,-7 13-325,-8-1 1277,-10 28 0,3-27 0,-7 13 0</inkml:trace>
  <inkml:trace contextRef="#ctx0" brushRef="#br0" timeOffset="336558">24303 4585 21192,'19'-42'469,"1"0"0,1 1 0,-10 18-229,-18 35 46,-10 15-93,-5 3 0,-5 4-120,2-1 0,-2 1-2157,-6 9 0,1-1 2098,11-14 0,3-1 6,2 3 0,4-1 906,6 16-769,10-6 123,15-10 11,16-22-173,-2-9 106,20-14-56,-22-2 0,0-2-39,0 0 0,0-2-85,4-5 0,-4-1 214,10-12-29,-12 10-145,-13 12 3286,-7 9-3353,-7 8-6,0 10-11,-2 3-6,3 25-5,-1-14-48,1 8 0,2 2-288,3 8-412,1-4 0,0-1-176,4 5-2865,7 10-2064,-9-31 5856,5 4 1,-10-15 0,1-2-1</inkml:trace>
  <inkml:trace contextRef="#ctx0" brushRef="#br0" timeOffset="336882">25161 4584 24391,'-40'-11'288,"-1"0"0,-19-4-142,55 36-23,18 0-28,11 6-44,5-5-17,-3-3 0,2 1-1,10 7-28,-12-8 1,-1 2 11,5 9 0,-12 0-11,-9-8 38,-16 11 1,-11-9-22,-6 5 16,-11-2-45,-3-1-83,2-3-79,6-4-1003,17-11 1171,21-7 0,-5 1 0,8-3 0</inkml:trace>
  <inkml:trace contextRef="#ctx0" brushRef="#br0" timeOffset="337407">25833 4629 19518,'-3'-3'4122,"1"1"-2615,2 2-1429,13-55-56,8 38-8,3-12 0,1 2-14,11 24 0,7 6-5,-7 14-23,-8 4 0,7 16 11,-19 0-5,-15 4 10,-7-8 46,-23 12-34,2-19 34,-15 9 50,9-16 62,3-7-34,9-7 386,-1-8-167,13-4-107,-1-6-96,14 1-94,1 2 16,13 3-38,14 4-1,5 8-6,13 7-10,-6 12 5,-2 8 0,-5 4-17,-9 2-11,-11 2-11,-23-1-107,-20 0-101,2-20 1,-5-1-564,-6-1 1,-2-2-573,4-3 0,0-1 1382,-4-2 0,3-1 0,6-3 0,1-1 0</inkml:trace>
  <inkml:trace contextRef="#ctx0" brushRef="#br0" timeOffset="338014">26909 4877 24950,'-39'-25'-100,"12"30"522,36 47-559,-1-20 1,2-2-33,9 9 154,12 0 26,-1-16 115,11-1-104,5-11 36,-8-16 1,1-4-283,20-6-529,-5-4 0,2-3 792,-10 4 0,1-1-21,-7 3 1,3 0 0,2 0-724,2 1 1,3 0 0,0 0 0,-4 2 709,12-5 1,0 2-19,-2 2 0,4 1 0,-12 3-79,1 3-12,-16 4 1,-1 1-810,2 6-2336,-1 7 3249,-17 10 0,-8-8 0,-8 2 0</inkml:trace>
  <inkml:trace contextRef="#ctx0" brushRef="#br0" timeOffset="340240">29065 4715 10590,'-7'-6'5702,"1"0"-3748,6 6 287,0 0-1642,34-65-269,-12 42-274,-1-13 0,3 2 129,22 24-157,-19 7-1688,8 4 1,1 4 1664,-3 2-256,4 7 1,-1 3 250,-9 2-1048,-3 6 1,-3 1 1047,-10 0 6,0 26 33,-20-17 2140,-10 9-2118,-2-12-1261,-27 9 1480,25-26 2683,-20 8-2314,28-20-206,0-7-180,7-6-112,6-7-45,8-4 3359,6 2-3437,6 3-5,4 7-7,5 7-10,4 11 28,16 16-57,-3 8 6,-2 3-61,-4 7-84,-18-6-3606,-10 20 3600,-13-20-290,-18-7 0,-7-5 77,-6-5 109,5-5 1,-2-2-1410,-3-6 1,0-4-8151,-18-1 8786,-9-1 1,34-4-1,20 1 1</inkml:trace>
  <inkml:trace contextRef="#ctx0" brushRef="#br0" timeOffset="340650">29424 4241 21607,'-51'1'252,"0"-1"0,0 1 0,0-1 0,-13 4 0,0 2 0,8 9-168,17 8 0,4 6 0,3 0-969,-11 8 1,3 4 919,8-5 1,0 4-1,2 3-15,3 4 1,2 2 0,2 1-497,0 0 0,1 0 1,3 2 454,0 6 1,4 1-1,6-2-10,10 8 1,8-5 10,1-13 0,6-4-30,16 2 0,12-4-632,-4-19 0,7-4 0,-2-1 656,9 7 1,5-3 1,-6-10 0,7-2 1,1-2-1,-6-4-503,-7-3 1,-4-4 0,2 0 531,2-1 1,3-1-1,0 0 1,-6-2-183,13-7 1,-4-4 217,-16 1 0,0-3 1,-2-4 39,-2-6 1,-3-3-1,0-1-61,1-2 1,0-2 0,-1-1 1,2-9 1,0-1-1,-4 0 8,-8 7 0,-3 2 0,-3 0-2,4-5 0,-7 0 67,-14-10 0,-9 5-45,-12 3-14,-7 9 1,-9 4 42,-6 14 1,-3 5-147,-1-1 0,0 2 250,1 3 0,1 3-531,7 5 1,3 5-1629,-11 13 1976,-4 15 0,27-11 0,10 4 0</inkml:trace>
  <inkml:trace contextRef="#ctx0" brushRef="#br0" timeOffset="341740">30787 4713 13088,'0'-6'7354,"0"2"-6565,7-24 1,4-8 292,1 2-665,1-8 0,1 1 177,1 9-163,-3 10-207,-3 9-191,-5 7 23,-3 12-11,-1 15 40,-7 19-12,-9 19-54,2-24 1,-2 1-204,-4 2 0,0 0 201,-1-1 0,1-2-12,3-2 1,2-1 0,-5 19-1,12-17 57,13-3 50,9-20 0,16-1-17,12-19 11,9-10 46,4-12-432,-28 13 1,-1 0 341,13-12 24,-12 9 1,-3 1-20,-2 2 524,12-8-558,-28 20-27,-1 6 61,-12 12-39,-7 12-39,-11 14 5,-4 11 6,5-7-14,9-10 0,2 2-75,3 10-35,3-12 1,3-1-504,11 12-466,10-7-508,13-10-461,9-11 46,7-16-1183,0-15 1721,-9-6 279,-10-7 1,-2-5 1102,-7 3 1,0-2-1500,9-17 0,1-3 1981,-5 3 1,-2-1 433,1-1 1,-2 1 50,-4 2 0,-2 1 291,-3 3 0,-5 2-269,-6 4 1,-5 2-245,-8-17 29,-15 20 0,-7 5-295,3 11 1,-2 3-213,-6-5 0,-4 4 58,1 9 1,-3 5 0,1 3-107,-6 6 0,-1 5-458,2 0 0,-3 2 1,2 4 367,7 3 1,2 4 0,2 2-16,0 3 1,1 3 0,2-1-11,-6 7 0,3 6-17,15-6 1,1 8 0,2 1 0,4-7 10,2 2 1,4 0-14,-2 14 0,2 8 0,8-8-451,15-12 0,7-4 381,7 9 0,7-1 651,9-6 1,6-5-771,-12-15 1,3-1-1,-1-2 54,9 3 1,2-3-5,3-6 1,4-1 0,-2-4 196,5-3 1,0-5-87,-4-1 1,3-1-1,-1-5 164,-11-2 0,-3-3 1,0-2-14,1-4 0,-1-3 0,-3 0-45,8-5 0,-1-6 13,-3-6 0,0-8 1,-5-2-377,-9 2 0,-4-3 0,0 0 303,2 1 1,1 1 0,-6-2 14,-7-5 0,-4-1 1,-7 7 775,-17-14-882,-7 26 0,-9-1 0,-3 5-1241,-14 1 1,-6 5 1133,9 2 0,-3 0 1,3 4-1,2 4 1,4 4-1,-7-1 1</inkml:trace>
  <inkml:trace contextRef="#ctx0" brushRef="#br0" timeOffset="342706">32170 5338 12694,'38'-9'0,"0"0"0,23-5 0</inkml:trace>
  <inkml:trace contextRef="#ctx0" brushRef="#br0" timeOffset="342883">33167 5371 25741,'48'5'-3277,"0"-1"0,5 3 0,-5 0 1058,-4 2 0,-4 1 1,-32-8-1</inkml:trace>
  <inkml:trace contextRef="#ctx0" brushRef="#br0" timeOffset="347465">19996 5675 14785,'0'-5'6368,"0"1"-4939,0 4-584,-2-70-229,3 39-356,-1-12 1,1 3 109,1 19-230,1 10-123,-2 7 16,2 15 29,1 13-23,-1 24-28,-1-17 0,-1 3-5,-3 5 0,-3 1-714,0 4 0,-2 0 711,-4 1 0,-3-1 5,0 0 0,-2-2-168,-1-3 1,1-3 173,0-3 0,1-4-14,-5 10 61,5-5 226,10-23 60,0-3 1193,7-20-1406,4-10 392,6-14-425,8-7-34,9-3-11,5 2-39,4 8-12,-1 10 6,0 10-11,0 11-11,0 13-11,-1 11 16,-7 11 12,-8 8-12,-11 5 12,-15 5-6,-17 2 0,4-24 0,-4-2 5,-4 0 1,-3-2-189,-3-2 0,-2-4 146,-1-2 1,0-3-82,2-3 1,1-3-762,-19-6-2146,19-15 3025,23-20 0,7 14 0,8-3 0</inkml:trace>
  <inkml:trace contextRef="#ctx0" brushRef="#br0" timeOffset="347691">20738 6054 27365,'-35'-24'-179,"6"6"-5888,36 17-3764,-2 1 9757,5 1 0,-5-1 0,-2 0 1</inkml:trace>
  <inkml:trace contextRef="#ctx0" brushRef="#br0" timeOffset="348140">21745 6080 25595,'17'10'342,"-5"-2"-309,-11 21 1,-7 6 33,-1 20-378,2-20 1,-2 2-99,-7 11 0,-3 1-1305,-3-6 0,-2-1 888,0 1 0,-3-2-2580,-6-3 1,0-5 3343,-11 6 1,7-8 0,17-16 0</inkml:trace>
  <inkml:trace contextRef="#ctx0" brushRef="#br0" timeOffset="348524">21922 5572 18156,'0'-9'3316,"0"2"-2290,0 7-242,0 0-476,-54 74-230,40-45-17,-15 19 1,7 0 67,32-17-67,2 1 117,27 1-123,-16-18 56,28 3 11,-14-15 230,13-11-6,-15-8 29,-8-13-107,-18-7-163,-10 6 101,-9-10 34,-8 1-174,1 6 79,-11-5-79,13 24-61,-3 1-29,4 9-201,-1 15-801,3 6-341,1 7 1268,20 13 0,-6-23 0,10 7 0</inkml:trace>
  <inkml:trace contextRef="#ctx0" brushRef="#br0" timeOffset="348758">22441 5912 21993,'-6'0'3058,"0"0"-2475,6 0-95,0 0-550,-2-33-201,45 20-96,-15-6 0,2 1-151,9 13 0,3 5-3237,18 1 0,-1 2 3089,2 6 1,-25-5 0,-5 0 0,-10 3 0</inkml:trace>
  <inkml:trace contextRef="#ctx0" brushRef="#br0" timeOffset="348941">22485 6221 27432,'30'-14'-32,"0"-1"0,4 0 1,3 1-291,8 2 0,3 1-1369,4-1 0,0 1-776,1 1 0,0 1 1817,-7 1 1,-4 1 0,11-2 0,-26 5-1</inkml:trace>
  <inkml:trace contextRef="#ctx0" brushRef="#br0" timeOffset="349140">23470 5748 24251,'0'-3'3203,"1"1"-1986,-1 2-1217,-9 20 0,0 13 0,1 4 0,-9 19-494,7-11 1,0 2 470,3-10 0,1 0-579,-3 5 0,0 1-3618,-3 12 0,-1-1 4220,1-6 0,1-4 0,-5 11 0,8-27 0</inkml:trace>
  <inkml:trace contextRef="#ctx0" brushRef="#br0" timeOffset="349648">24429 5860 21623,'0'-5'3462,"0"2"-3137,0 3-376,-5-14-111,-3 23-930,-5 1-6609,-2 36 7701,4 2 0,3-15 0,5-14 0</inkml:trace>
  <inkml:trace contextRef="#ctx0" brushRef="#br0" timeOffset="349824">24482 6402 26911,'-30'54'-193,"-1"1"1,0-1 0,-3-2-4724,-10-4 1,1-4 3276,15-15 1,1-1-1,-4 4 1,6-7 0,14-15-1</inkml:trace>
  <inkml:trace contextRef="#ctx0" brushRef="#br0" timeOffset="350297">25521 6327 20883,'9'-61'1535,"0"-1"0,-1 9 0,-3 7-734,-1 7-110,-5 16-422,1 11-63,-2 7-161,2 33-17,0-5 3,-2 19 0,0 7-23,-2-14 0,0 1-431,-2 17 0,-1 2 79,-1-10 0,1-1-712,2-2 0,0-1 1056,2 0 0,2-3 0,1 5 0,2-12 0</inkml:trace>
  <inkml:trace contextRef="#ctx0" brushRef="#br0" timeOffset="350958">25469 6263 9156,'0'-3'9830,"0"0"-5865,0 3-2839,0-69-320,0 45-495,0-16 1,0 4 108,0 25-213,0 5-106,0 4-40,0 19 46,4 10-7,1 28-58,-1-23 0,1 1-240,0 5 0,-1 1 234,1 2 1,-2-1-29,0-7 1,-1 0-9,-2 15 0,-2 1 3,-5-15 0,-2 1-9,-5 13 0,-3-1-5,-4-10 0,-3-5-45,-3-2 0,-1-3-165,0-4 0,-1-4-1124,-26 8-4211,9-13 5556,12-13 0,16-2 0,10-4 0</inkml:trace>
  <inkml:trace contextRef="#ctx0" brushRef="#br0" timeOffset="351398">25574 5724 24710,'-26'-39'67,"5"10"-45,15 60-10,3 2-12,2 9 39,15 5-11,-1-16 45,17 1 61,-6-21 84,6-3 46,-2-9 123,-1-16-270,-11 2 90,-2-17-55,-11 6-29,-3-8 6,-8-6-96,1 14 23,-7-4-61,8 22-46,-4-1-55,3 9-258,-2 8-95,2 2-9372,4 36 9116,9-15 0,-2 9 0,3-25 1</inkml:trace>
  <inkml:trace contextRef="#ctx0" brushRef="#br0" timeOffset="351724">26414 5974 25690,'-46'39'316,"21"-19"1,-1 2-253,-1 3 1,-2 1-9,-1 0 0,-1-1 17,-6 5 0,1-3-40,-10 9-2,19-14 0,4-2-9,12-6 51,3 6 17,20-10-1,17-1-44,25-1-76,-6-6 0,4-1-143,-4-1 1,0-1-347,1 1 0,-1-1-1561,-4-2 0,-4 1 1275,11-2 0,-10 1 0,-19 1 0</inkml:trace>
  <inkml:trace contextRef="#ctx0" brushRef="#br0" timeOffset="355316">27037 6108 16980,'0'-4'5893,"0"0"-4896,0 4-45,14-63-767,-7 42-31,3-16 0,3 1 53,2 23-106,7-2-17,13 4-67,-8 6-6,18 5-11,-9 11-11,11 9-6,-2 8 23,-7 8-6,-13-7-17,-10 16 17,-18-13 22,-10 13-5,-4-18 50,-18 3 34,15-16 84,-8 1 84,17-10-6,5-9-33,4-3-34,5-5-79,3 1-55,6 3-12,4 4-22,7 10-5,5 8-23,8 11 0,3 8 11,6 4 0,1 2 17,-4 1-34,-12-2 1,-22-3 16,-31-1-145,-30-3-905,12-15 0,-4-2-3148,-8-1 0,-2-3 3687,2-1 1,4-2 0,14-3 0,4-1 0,-6 0 0</inkml:trace>
  <inkml:trace contextRef="#ctx0" brushRef="#br0" timeOffset="356940">28412 6469 21583,'-9'-60'1049,"-1"-1"1,2 7-1,2 5-506,5 4-32,0 11-461,0 18 48,-2 13-53,-5 25 11,-9 19-31,5-10 1,0 1 14,-8 24-9,8-13 0,4-1 13,15 7-2,2-16 0,7-4 93,42-4-456,-18-21 1,5-7 401,10-7 0,0-4-516,-7 0 0,3-3 477,-8 0 0,6-2 0,0-2 0,-1 2-808,3-1 0,-1 0 1,3 0 777,3-2 1,3 0-1,2-1 1,-3 1-1,-8 4 1,-1 0 0,0 2 0,-1-1-219,-1 2 0,-1 0 0,0 0 0,-2 1 179,10-3 1,-2 1 0,-1 2-257,12-2 1,-4 2-639,-15 6 0,-4 2-1212,6 5 1790,-21 7 1,-19-1 0,-3 1 0</inkml:trace>
  <inkml:trace contextRef="#ctx0" brushRef="#br0" timeOffset="363408">31111 5525 11878,'-49'2'1811,"0"0"0,8-1 0,7 0-988,13 1-381,14-1-66,2 1-191,5-1 420,18 5-482,-1-3 0,36 6-55,7-2-433,-18-3 1,2 0 372,1 1 1,1 0-4,3 0 1,-3 1-23,16 3-5,-14-2 22,-35-2 67,-21 1-28,-18 2-33,-24 2 5,3-3 0,-2-1-393,12-1 1,-1-1 398,-21 2 0,-2-1 13,20-1 1,1-1-1185,-17 2 1,2 0 1170,20-2 0,2 0-42,-3 0 0,6 0 31,16-1 44,4 0 57,24-2 561,14 0-615,7 0 1,4 0-21,19 0 1362,-5-1 0,2-1-1356,-15 0 1,0 0 2,11-2 0,1 0 2,-4 0 1,0-1 3,-4 1 0,-1 0-4,-6 0 1,-2 1 150,22-3-173,-26 3 0,-12 0-229,-25 3-851,-13 3-4325,-18 2 4694,-5 1 0,12 0 1,12-3-1</inkml:trace>
  <inkml:trace contextRef="#ctx0" brushRef="#br0" timeOffset="365081">23625 7639 19568,'12'-49'999,"0"-1"0,-1 6 0,-3 8-428,-2 15 23,-2 8-493,-3 7 11,0 3 56,-11 22 33,-6 11-140,0-3 1,-1 4-26,-2 3 1,-2 1-15,0 3 1,0 1-315,2-1 0,2 1 289,3-5 0,3 0 14,-1 23 17,13-18 129,8-15 134,11-13 1,11-19-57,15-16-109,-17 5 0,1-2 34,3-4 0,-1-2-26,0 1 1,-2 1 5,-2 0 0,-3 2 78,15-12-61,-14 11-73,-12 13-89,-9 6 21,-5 13 1,-1 8 567,-5 15-562,-2 12-50,-3 10-56,3 7-22,3-11-547,6-14 1,4 0-1661,11 10-343,-2-14 1,4-3 1807,16 4 0,-10-14 0,-9-12 0</inkml:trace>
  <inkml:trace contextRef="#ctx0" brushRef="#br0" timeOffset="365407">24544 7541 23016,'-54'-13'446,"-1"1"0,6 1 0,8 8-90,17 23-188,10 4 43,8 6-66,17 3 24,15 2-1,21 1-358,-17-18 1,3-1 225,3 0 1,1 0-32,-2 0 1,0 0-1,-5-1 1,-4 3 27,10 25 40,-24-4 11,-24 8-45,-9-17 23,-22 8-40,2-7-3282,-8 7 2789,6-4-5578,12-2 6049,14-13 0,9-6 0,8-10 0</inkml:trace>
  <inkml:trace contextRef="#ctx0" brushRef="#br0" timeOffset="371700">25271 7632 7677,'5'-2'5036,"-2"0"2396,-3 2-6553,30 4-190,-19 0-151,23 4 39,-24-1-437,-4-1 67,1 4 29,-5-3 77,0 4 146,-11 4-347,1-3 84,-16 6 6,-2-8 16,-6-1 85,0-4 39,7-8 16,8-13-302,8 1 34,10-30-56,5 21-6,14-24 5,5 18 1,22-4-40,-14 14 29,27 7-57,-24 21 23,7 2-23,-6 21-3419,-10 19 3453,-7-7-331,-18 4 1,-8 0 307,-11 2 14,-8 1 1,-6 1-9,-1-13 1,-2-2 13,-10 8 0,-1-1 22,3-5 1,0-4-965,5-9 0,2-3 1051,-3 0 62,15-23 0,25-16 45,22-22-146,10 3 794,-5 16 1,3 2-882,2 6 1,1 5-37,26-3-1276,-10 12 0,-1 4 155,4 4-3206,-3 3 1,-1 3 4382,-2 5 0,-7-3 0,-21-8 0</inkml:trace>
  <inkml:trace contextRef="#ctx0" brushRef="#br0" timeOffset="372366">26261 7760 20140,'-4'-8'4071,"1"3"-3449,3 5-398,0 0-218,-18-48 44,13 50 12,-13-26-40,16 66-5,1 9 5,1 3-11,9-2 12,5-6 22,11-9 129,11-8-79,-10-15 151,10-5 79,6-24-252,-6 2-17,-2-6 0,2-4-341,-3 1 0,2-1 310,16-10 1,5-1-735,-13 8 0,2 0 0,2 0 711,5-1 0,2 1 0,1 0-6,4 0 0,0 1 1,-1 2 4,-12 5 1,-2 1 0,3 1-891,15-1 0,3 2 0,-10 3 794,-19 4 0,-3 2-295,24-3 1,-11 9-1722,-36 15 2111,-20 17 0,4-12 0,-11 4 0</inkml:trace>
  <inkml:trace contextRef="#ctx0" brushRef="#br0" timeOffset="374548">27813 7808 21556,'13'-49'222,"0"0"1,-1 5-1,4 9-177,20 19-62,9 12-5,3 11-40,0 13-84,-12 18 96,-14-11-29,-7 25 85,-17-28-4140,-19 30 4201,3-31 984,-21 13-698,12-21 531,-10-3-559,15-6 235,0-8-140,13-5 34,0-8-302,4-2 3279,2 1-3386,8 1-45,5 7-12,12 0 18,8 4-12,-1 7-27,25 14-12,-13 2 8,-12-4 1,0 0-71,9 12-33,-12 0-5,-13 0-29,-20 1-78,-17 1-140,-20 0-632,-13-3 413,26-14 1,-1-2-485,1-1 0,0-2-6254,-25 1 7349,15-7 0,21 0 0,15-2 0</inkml:trace>
  <inkml:trace contextRef="#ctx0" brushRef="#br0" timeOffset="374965">28315 7381 19406,'-44'-13'292,"1"0"1,0 0 0,-21-2-1,3 10-82,14 17 0,3 7-1382,-6 7 1,0 4 1243,14-5 1,1 1 0,1 2-40,0 3 1,1 2 0,1 1-12,2 2 1,2 1-1,2 2-9,2-1 0,3 0 0,2 1-13,-2 17 0,6 0 196,5-6 0,9 0-196,17 4 0,8-5-6,-7-15 1,5-4-279,23 9 0,8-6 180,-7-14 0,2-4 5,-7-3 0,3 0 1,1-3-883,11-2 0,3-3 0,-4-2 975,3 1 1,-1-5 74,-7-4 0,3-2 0,-6-4 299,-5-7 1,-4-2-106,9-8 1,-3-3-40,-6-4 0,-4-2-90,-4-4 1,-4-2-48,-3-3 0,-4-2-1,-3-1 1,-4-1-6,-5 3 1,-4 0-29,-8 4 0,-6 3-20,-7 4 1,-5 5-34,-7 4 0,-4 4-109,-4 2 0,-3 4-473,0 2 1,0 3 581,-1 1 0,2 2 0,-3 0 0,9 2 0</inkml:trace>
  <inkml:trace contextRef="#ctx0" brushRef="#br0" timeOffset="376324">29342 7697 9066,'0'-3'9314,"0"1"-5381,0 2-3625,7-16-112,-5 11-22,6-11-102,-8 17 102,0 4 16,-1 1 23,-2 5 112,-11 6-123,-3-1-96,-4 0 129,-7-3 62,4-6 89,-6-2 181,1-11-237,8-12-268,7-2-6,7-6 16,11 1-16,8-2 0,16-10-56,-4 14-5,27 1-1,-26 18-5,26 4-6,-16 14-16,6 12 5,-5 21-12,-17 2 24,-12 0-24,-29 6-2,-8-21 0,-6-1 17,-4 4 0,-2-1-807,5-7 1,-1-1-1,1-2 835,-2 0 0,2-2 19,-1-2 1,2-3 83,-2-4 17,3-4-28,19-16-67,17-12-16,15-2-12,7-1-12,23 5-8,-12 10 1,3 2 2,3 0 1,2 1 1123,0 0 1,1 2-1245,14 3 0,-1 2-666,-15-1 0,-1 0 472,8 2 1,0 1-888,-6-1 0,-4 0-8613,16 3 8611,-12-1 1,-15-4-1,-25-3 1</inkml:trace>
  <inkml:trace contextRef="#ctx0" brushRef="#br0" timeOffset="376691">29682 7371 18665,'-55'-24'589,"1"1"0,0-1 0,9 3 1,2 1-1,-1 7-245,-15 10 1,-2 9-668,17 2 0,-2 4 1,2 0 406,-11 1 0,-1 5-826,1 10 0,-3 6 1,9 2 769,8 6 0,7 4-25,2-1 1,-1 4 0,7-2 95,3 5 1,7 1-104,8-8 0,4 1 1,5-1-11,9 10 0,9-1-93,6-3 1,6 3 0,4-4-31,1-9 1,3-2 0,3-3-187,-2-7 1,3 0 0,1-2 0,-2-5 258,-1-2 1,-1-4-1,4-4-59,16-1 0,4-5 0,-2-6-194,-10-8 0,-3-5 0,0 0 378,1 4 1,0 0 0,-2-4 113,1-10 1,-1-4 0,-8 1 485,-11 5 1,-2-1-469,17-17 1,0-4-94,-11 5 1,-2-3-64,-6 8 1,0-3-1,-2-3 15,-3-5 0,-3-4 1,-2 3-28,2-1 0,-8 0-1,-13 3 1,-7-2-1,-5 7-63,-8 11 0,-7 4-503,-7 0 1,-6-1 0,2 4-1204,1 5 0,-1 4 1745,-14-1 0,7 3 0,19 4 0,2 2 0</inkml:trace>
  <inkml:trace contextRef="#ctx0" brushRef="#br0" timeOffset="377815">30718 7428 15782,'2'-7'6222,"-1"2"-5039,-1 5-276,0 0-784,7-37-5,-13 37 55,-4-16 23,-21 57-121,10-14 1,0 3-336,-3 3 1,1 2 281,0 0 1,1 1-1,3-2 1,2 0-7,-7 23-10,11-11 61,7-17 34,7-13 465,13-12-325,15-13-95,22-7-71,-19 3 1,0-1-4,5-1 1,-2-1 620,20-8-589,-19 8 0,-3 1-54,3 0-28,9-3-33,-27 12 6,-9 6-1,-4 17 0,-3 9 1,-2 20-6,-6 10 5,1-25 0,0 1-22,-1 1 0,1-1-39,-2 18-218,12 11-74,9-30-106,14 3-11,9-25 246,-4-13-45,-4-8 1,2-6-445,16-20 621,-12 6 0,1-4 64,-6-1 1,-1-3 47,0-3 0,-1-2 28,-1-1 0,-3-1-307,-3 3 0,-3 0 301,-5 2 0,-3 1-19,-5 3 0,-4 0 19,-7 0 1,-3 3 8,-8-19 19,-11 19 0,-3 3-24,-6 3 41,-12 3 0,-6 5-36,15 13 0,0 4-473,-21 1 0,-3 4 456,4 8 0,0 6-6,17-1 1,1 3-1,-1 5-2,-10 11 1,0 5 0,3 0-487,14-10 1,2 0 0,1 3 467,0 4 1,-1 4 0,1 1 0,6-1-13,5 0 1,4-1 0,1 1-5,-11 17 0,5 4-20,13-7 0,4 4 1,4-7 2,3-11 0,6-1-352,10 10 0,8 4 0,3-8-37,9-10 0,6-6 121,-1-1 0,3 0 1,-1-5 87,3-2 1,3-7-44,-2-6 0,5-4 0,-4-3 288,3-7 0,0-4 51,-4 0 1,4-1 0,-4-3 157,10-12 1,-4-5-48,-18 9 1,0-2-1,-1-1-62,0-1 1,-1-3-1,0 0-54,1-4 1,0 0-1,-3 0-27,8-8 0,-2-1 105,-6 0 1,-1-4 0,-4 3 26,-6 0 0,-4 1-82,6-17 1,-7 0-31,-15 19 0,-7 4-99,-3 4 1,-6 3 299,-3 4 0,-4 2-935,-30-12-4694,-5 13 5013,7 10 1,19 7 0,14 5 0</inkml:trace>
  <inkml:trace contextRef="#ctx0" brushRef="#br0" timeOffset="381282">20321 8984 15944,'0'-4'5164,"0"1"-2324,0 3-2151,-11-57-213,6 42-274,-13-40-112,-2 66 44,-15 13-75,11-3 0,-2 2-227,-4 5 0,-1 2 213,0 3 0,1 1-42,3 0 0,2-1-17,7-2 0,4-2-37,3 20-128,30-13-320,28-11-159,-9-17 0,4-3-1543,10-1 1,3-4 2200,-11-1 0,1-2 0,-4 0 0,-2 1 0,-4 0 0,-2-2 0,0 0 0</inkml:trace>
  <inkml:trace contextRef="#ctx0" brushRef="#br0" timeOffset="381473">20963 9175 20479,'-11'-37'0,"1"-1"0,-7-21 2531,15 57-2666,0 1-1155,-1 14-1534,2-4 3039,-1 14 0,2-14 0,0 0 0</inkml:trace>
  <inkml:trace contextRef="#ctx0" brushRef="#br0" timeOffset="382090">22161 9312 18857,'0'-8'2666,"0"-23"0,1-5-1624,0 3-499,-1-9 1,1 3-276,0 14 91,-3 6-242,1 16-105,-1 5-7,0 13 12,2 16-11,-2 19-20,2-19 0,0 3-9,0 1 1,-1 1-371,-2 4 1,0-1 140,-2 2 0,-3 0-213,-4 1 1,-2-1-267,-4-1 0,-3-2-463,-4-4 1,-2-4-772,-18 11 1965,14-26 0,1-3 0,9-4 0,-9-2 0</inkml:trace>
  <inkml:trace contextRef="#ctx0" brushRef="#br0" timeOffset="382473">22351 8725 18341,'0'-4'4666,"0"1"-3842,0 3-634,-47 50-162,31-28-23,-11 13 1,4 3-6,21-2-5,12 6 27,11-3 23,15-10 11,7-8 50,6-10 79,-2-11 112,-5-11 342,-3-20-191,-16-7-280,-8-3 78,-12-8-33,-11 6-28,-6-7 28,-27 2-197,13 22-4,-21 7-52,27 19-195,-8 8-409,11 8-1232,2 16-6739,11 9 8615,11-1 0,0-14 0,2-12 0</inkml:trace>
  <inkml:trace contextRef="#ctx0" brushRef="#br0" timeOffset="382699">22824 9084 20032,'-6'0'4050,"1"0"-2416,5 0-1847,4-41-4371,52 23 4152,-18-25-896,17 36 1,3 8 293,-11 3 1034,-7 3 0,-3 0 0,-18 0 0,2 4 0</inkml:trace>
  <inkml:trace contextRef="#ctx0" brushRef="#br0" timeOffset="382856">22901 9317 27348,'25'-34'-1411,"-4"8"226,16 13 0,7 3 53,-5 1 0,-1 0 0,16-4 0,-8 3 0</inkml:trace>
  <inkml:trace contextRef="#ctx0" brushRef="#br0" timeOffset="383300">23618 8995 25813,'-21'-43'250,"-1"0"0,1-3 1,8 5 373,18 14-573,8-13-51,4 16 0,20-2-45,22 10 25,-27 9 1,1 3 7,7 5 1,0 5-3,-8 4 0,-4 5 96,-1 4 0,-4 6-107,-5 11 0,-5 2-9,-1 19-328,-19-10 0,-8 0 334,-8-10 0,-5-1 25,-8 9 0,-4 1-399,-2-3 1,-1-2 415,2-5 0,2-3 5,10-9 1,0-2 100,-7 1 1,3-4-37,9-6 34,-12 1-62,54-32-45,16-4-17,13-7-127,-10 12 1,4 1 45,-1 3 0,2 0-62,15-2 1,0 0 36,-11 4 0,1 1-540,-1 3 1,3-1-1,-4 3-2300,1-1 1,-1 2 2951,14-2 0,-4 2 0,-3 0 0,-27 3 0</inkml:trace>
  <inkml:trace contextRef="#ctx0" brushRef="#br0" timeOffset="383482">24536 9094 28126,'5'-59'-2116,"5"11"519,4 49 1597,10 7 0,-15-4 0,4 3 0</inkml:trace>
  <inkml:trace contextRef="#ctx0" brushRef="#br0" timeOffset="383672">24558 9585 20220,'-6'50'59,"1"0"1,0-2 0,-1-6 2212,-6 3-2793,-8 2-1422,-14 2 1943,6-20 0,0-3 0,-4 4 0,-5-2 0</inkml:trace>
  <inkml:trace contextRef="#ctx0" brushRef="#br0" timeOffset="385507">25885 9064 21103,'3'-7'4217,"-1"2"-3460,-2 5-595,0 0 17,27-17-50,-12 36-73,19-1-34,-25 9 1,-7 8-107,-1 12 0,-5 2-1839,-4-3 0,-3-2 1699,0 2 0,-3-2-614,-8 0 1,-4-4-1105,3-9 0,-1-2 1942,-10 7 0,1-3 0,-4 4 0,5-12 0</inkml:trace>
  <inkml:trace contextRef="#ctx0" brushRef="#br0" timeOffset="385973">26197 8648 23524,'-37'-20'302,"5"8"-196,29 21-50,-3 12 33,2 2-37,-1 2-24,2 3-1,1-7-11,1 6 40,6-8 34,4-3 128,8-10-72,0-3 201,7-9 169,-5-4 262,3-15-481,-10-2-67,-6-9-135,-9 13 67,-6-2-44,-6 8-85,-3 3-33,-4 6-50,1 9 5,5 3-100,-2 12-404,6 8-3831,4 25 4380,9-9 0,2-4 0,3-22 0</inkml:trace>
  <inkml:trace contextRef="#ctx0" brushRef="#br0" timeOffset="386305">27189 8842 26598,'-52'23'78,"-1"0"0,1 0 1,7 2-34,5 12-9,8-8 0,0 1 48,-7 9-48,13-13 1,2 0 14,3 6-23,12-13 84,22 4-62,-1-13-39,46 14-328,-20-16 1,4-2-2013,9 2 1,0-1 1524,-4-2 1,1 0 803,6-1 0,-6-1 0,-13 0 0,17 1 0</inkml:trace>
  <inkml:trace contextRef="#ctx0" brushRef="#br0" timeOffset="387908">27702 8967 16678,'0'-6'5652,"-1"1"-5224,8-26 1,4-6-93,-2 13-93,4-17 1,3 2-3,4 22-135,10-1-61,6 6-23,9 5-33,6 11-6,3 10 6,-12 3-3,-13 3 0,-2 4-53,2 15 55,-11-10 1,-4 1 62,-15 24 38,-23-2-5,4-26 0,-4-2 81,-4-2 1,-2-2 201,-4 0 0,0-4-104,-11 4 241,0-8-95,29-15-135,2-7-66,8-7-119,11-5-44,9 0-6,25 6-39,-8 7-5,25 11-12,-12 12-312,12 10 332,-27-7 0,-1 2-6,0 1 0,-2 0-31,12 14-83,1 15 22,-29-14-96,-23 22 107,-9-25-247,-18-8 1,-4-4-584,-2-4-293,0-4 0,-3-3 1207,14-7 0,2-1 0,-14 1 0,7-3 0</inkml:trace>
  <inkml:trace contextRef="#ctx0" brushRef="#br0" timeOffset="388298">28966 9137 24419,'3'8'2201,"-1"-2"-1932,-2-6 621,0 0-677,-35-13-23,7 34-117,-24-13-34,26 18 1,3 7-24,0 0 1,1 0-14,3 0 0,4 1-263,5 3 0,6-3 288,18 5-28,38-4-114,-18-26 0,4-6 151,8-3 0,5-4 1,-2 0-618,5-2 0,2-3 604,-7-2 0,6-4 0,1-1 1,-6 1-25,-6 2 0,-4-1 0,3-1 0,2 0 0,3-2 0,0 1 0,-4 1-644,14-6 1,-3 2 643,-11 4 0,0 0 0,-1 1-43,7 0 1,1 1-138,-6 2 0,3 1 0,-2 2-999,11 0 0,-4 2 103,-9 3 1,-5 3 623,7 7 1,-37-2 0,-2 0 0</inkml:trace>
  <inkml:trace contextRef="#ctx0" brushRef="#br0" timeOffset="393457">23783 10753 16773,'18'-58'1867,"-1"-1"0,2 2 1,-2 7-704,-1 11-234,-2 3-90,-7 15-727,-6 12-46,-1 9-17,-3 10 29,-7 15-46,-7 15-11,2-4 1,-1 2-12,-8 17-8,8-11 0,2 0-340,2 13 340,5-24 0,4-1 25,10 26 5,9-24 7,6-12 60,13-23-4,5-16-38,-11 3 1,1-3 86,9-10 1,2-3-1055,-1 0 0,0 0 970,-7 5 1,-2 1 61,17-13 341,-26 22-391,-8 6-62,-3 3-16,-7 11 10,-1 11 6,0 12 2235,-1-1-2296,0 28-6,-2-24-241,0 5 0,0 2-235,0-4-1703,5 28-5606,6-26 7841,4 0 0,-3-16 0,-5-11 0</inkml:trace>
  <inkml:trace contextRef="#ctx0" brushRef="#br0" timeOffset="393731">24793 10649 26278,'-25'-28'123,"0"-1"1,-16-14 94,57 67-151,-3-7 20,12 4 0,4 1-20,17 9-53,-12-8 0,-1 1-236,15 17 239,-18-8 6,-18 20-74,-24-13 18,-4 8-158,-24 0-514,2-11-668,15-14 1,-1 0 1372,-13 11 0,15-13 0,12-11 0</inkml:trace>
  <inkml:trace contextRef="#ctx0" brushRef="#br0" timeOffset="398998">25772 10722 19524,'0'-10'2766,"-1"-32"1,0-3-2453,0 22-90,0-22 0,0 9-196,0 33-5,-1 13 33,-3 14-12,-2 18 12,-1 15-44,1-7-18,2-9 0,1 1 18,0 1-7,1-4 1,1-1 16,0 5-5,1-8-17,1-11 291,0-20-145,2-13-124,-1-3 34,5-38-17,-3-2-19,0 21 0,0-3 33,-2-15 0,-1 2-336,1-3 336,-1 5 0,0 1 238,-1-2-117,0 7-129,0 15-17,0 21-23,1 37 6,1 7-8,-1-5 0,0 4-6,1-2 0,-1 0-115,1 4 0,-1 0-131,0-9 0,0 1 249,2 18 0,0-3 0,0-16 0,2 25 0</inkml:trace>
  <inkml:trace contextRef="#ctx0" brushRef="#br0" timeOffset="400249">26698 10654 15538,'-30'8'482,"3"10"702,18 20 0,5 8-1162,-2-9 1,1-2 5,1-1 0,2-2 5,2 12 1695,21-3-1330,14-27-202,-5-10 1,3-4 130,8-10 0,1-5-193,10-7 1,-1-2-77,-7 2 1,2-2 10,3-2 0,4-2 1,-2 1-41,-12 6 1,-2 2 0,2-1 386,16-8 0,3-2 0,-2 2-416,-9 6 0,-2 1 0,-1 1 7,-2 2 1,0 0 0,-3 3-17,6-3 1,-1 2-342,6 2 0,-2 2-3029,5 6 3379,10 2 0,-39 6 0,-13 2 0</inkml:trace>
  <inkml:trace contextRef="#ctx0" brushRef="#br0" timeOffset="406250">28691 10536 23803,'-3'-31'1008,"2"1"-756,7 11-213,-1 3 11,22-16-50,1 13 6,16-6-1,-3 13-16,-2 8 11,-11 7 0,4 23 0,-16 2-11,3 21-17,-12-4 11,-11 4 17,-4-12 8,-6-8 1,-4-1 53,-12 7-299,6-9 1,1-2 259,-9 2 100,-12-2-55,23-16 212,-16-1-90,23-14 12,-1-7-73,10-6-84,5 2 16,10-3 473,12 6-478,16 3-45,-5 4-56,14 13 12,-11 7 33,1 4 2,-9 1 1,0 2-36,8 12-9,-11-8 0,-2 2-14,0 19-51,-20 2 40,-13-8-82,-12-10 1,-7-3-228,-23 7-260,12-11 0,-3-3-75,7-7 0,0-4-961,1-3 0,1-3-8159,-22-9 8826,19-1 0,18-1 0,15 7 0</inkml:trace>
  <inkml:trace contextRef="#ctx0" brushRef="#br0" timeOffset="406683">29060 10118 21719,'-48'-6'284,"0"0"1,0 0-1,-1 2 1,1 2 0,6 5-210,5 6 1,2 5-882,-5 5 0,-3 4 1,2 2 880,-3 8 1,0 5-35,4-2 0,-3 4 0,4 1-11,9-1 0,3 1 0,2 1-12,3 2 1,2 2 0,3 0-14,3 1 1,2 0-1,3 0-9,4 0 1,2 1-1,3-3-2,0 9 1,7-1-31,9-6 1,7 2 0,3-6-44,11-1 1,5-4-12,-2-3 0,5 2 1,1-7-40,-2-9 0,1-5 1,1-3 16,1-1 0,0-3 0,-1-3 84,-1-3 0,0-3 0,-1-4 92,18-5 0,-2-6 28,-5-7 0,-3-6 112,-4-5 1,-2-4-29,-2-6 0,-2-4-115,-15 13 1,-1-2 0,-1-1-130,1-2 1,-2-2 0,0-1 89,-3-1 0,0-1 1,-3 0-16,-2 1 1,-2-1-1,-2 1 12,1-18 1,-7 1 0,-7 7 0,-7 1-20,-7 7 0,-5 5-14,3 9 0,-6 5-247,-18-3 1,-4 5-1778,12 12 0,0 2 2038,-10-4 0,2 2 0,1 4 0,20 5 0</inkml:trace>
  <inkml:trace contextRef="#ctx0" brushRef="#br0" timeOffset="407832">30329 10697 23528,'26'-37'499,"-6"10"-141,-22 32 34,-3 3-90,-8 1-66,-9 2-85,-10-2-27,-8-2 66,-3-3 34,4-8 157,6-8-280,16 0 44,6-15-50,18 1-55,6-10 10,11 0-28,6 4-10,2 7 16,2 8-6,3 7-11,6 10 0,7 11-5,-16 3 0,-2 4-18,-6 0 1,-1 3 11,20 23 0,-27-7 0,-26 20-25,-5-30 0,-7 1-398,-6 5 0,-6 4 0,-1-3 423,0-6 0,-2-2 0,0-1 0,-1 1 0,0 0 0,-1-2-6,-15 7 0,2-5 17,18-12 1,2-3-7,-3 1 1,1-3 39,-9-6 16,20-11-27,13-7-23,16-5 6,10-1 1297,15 1-1303,16 3 0,-8 11 1,3 2-801,-1 2 1,1 0 779,2 2 1,0 2-59,5 1 0,0 1-141,-6 2 1,2 0-692,11 1 1,2 0 206,-3 0 0,-1 0-371,-5-2 0,-2-2-63,-6-1 0,-4-2-1854,23-11-184,-18-10 1190,-14-12 1481,-13-11 683,-12 9 1,-3-1 184,1-18 291,-2 19 1,-2-2 837,2-8 0,-3-1 190,-5-4 1,-3-1-914,-2-8 0,-6 1-252,-9 4 0,-5 8-316,5 18 1,-4 4 150,-15 0 0,-6 4-87,1 9 0,-4 4-149,8 1 1,-3 1 0,-1 2-127,-2 4 1,-1 2-1,-2 4 54,6 2 0,-2 3 0,1 1 0,3 1-43,2-1 0,2 1 1,0 4 12,-12 9 0,-2 6 0,8 1 10,8 6 1,6 4-37,9-8 0,1 2 0,4 1-26,-4 19 1,10 3 2,15-13 1,6 1 0,4-1-4,3-6 0,3-2 0,3-1 14,1-1 1,2 0 0,4-3-51,7-2 1,4-3-1,1-2-78,14 6 0,6-4-17,-15-11 0,4 1 1,2-2-1,-1-2-90,8 1 1,1-4 0,-1-1 147,-2-1 0,0-2 0,0-4 7,-3-6 1,-1-4 0,-2-2 124,8-6 1,0-5 66,-12 3 1,2-2 0,0-4 108,2-7 0,0-4 1,-3-1-119,-6 2 1,-2-1-1,-1-2-814,2-7 1,0-3 0,-4 2 761,-2-2 0,-4-1 34,-1-10 0,-5 0-243,-11 16 1,-4 0 250,-3-6 0,-7 0 117,-7 9 1,-7 3-185,-18 2 0,-5 5-14,11 8 0,-2 4 244,-18 0 0,0 4-325,17 7 0,1 4-530,-13 7 1,1 5-1586,11 1 1,3 4 2195,1 5 0,5 1 0,3 5 0,12-12 0</inkml:trace>
  <inkml:trace contextRef="#ctx0" brushRef="#br0" timeOffset="408089">31809 10583 19473,'2'-6'4817,"0"2"-3882,-2 4-727,11 10-147,-9 4 46,5 35-85,-11-2-95,2-11 1,0 0-175,0 10-974,2 10-1681,3-16 2902,4 15 0,-3-28 0,1-2 0</inkml:trace>
  <inkml:trace contextRef="#ctx0" brushRef="#br0" timeOffset="408523">32044 10490 21114,'-8'-61'993,"1"0"0,-4 5 1,-5 10-765,-15 15-2810,-6 15 0,-1 5 2693,-7 2 8,-8 7 1,-2 5 1018,7 9-1103,3 4 0,0 5-8,18 1 0,1 4-8,-8 18 0,2 3-14,11-14 0,3 3 3,4 6 0,3 6 1,3-3 130,7 0 1,3-1-152,-1 10 0,2-1 2,4-13 0,5-2-86,20 15 0,3-4 16,-15-22 1,2 1-184,12 8 1,7 3 0,-3-6 48,-7-12 1,1-3 69,13 7 0,2-3 140,-11-9 0,0-5 65,-1-6 0,-2-3 27,19-8-6,-16-10 0,-2-5 99,-9 1 0,-2-2-51,12-14 1,-2-3-90,-11 11 0,-3-2 10,-1-6 0,0-5 1,-3 2 31,-4-4 0,-2 0-40,6-9 1,-6-1 81,-18 0 1,-10 6-91,-1 18 1,-3 3-32,-3-7 1,-5 2-17,-13 4 0,1 6-28,0 1 929,3 4 0,0 3-2822,7 10 1315,-13 11 1,32-4-1,3 7 1</inkml:trace>
  <inkml:trace contextRef="#ctx0" brushRef="#br0" timeOffset="409366">32531 10515 20005,'3'-5'3271,"0"1"-952,-3 4-2252,41-48-44,-35 42 72,14-13-67,-38 43-9,-5 8 1,1 2 3,1 8-18,7-11 1,3-1-12,3 5 29,19 6 16,3-21 11,11 5 96,10-19-73,-10-6 22,5-6 336,-3-10-73,-6 1-38,5-6-57,-12 7-22,-6 4-146,-4 5 11,-2 3-106,-2 2 0,0 5 39,0 8-39,0 12 0,2 0-39,5 21-95,4-14-107,8 14-257,4-12-258,6-5-443,14-6 891,-12-12-191,16-8 197,-15-15 218,9-13 145,-1-16-11,-20 14 1,-2-1 33,-1-3 0,0-2-210,-2-2 0,-2 0 243,-3 1 1,-1 0 16,-3 0 1,-3 1-39,-10-28 11,-4 14 38,-13 16 1,-5 2 28,-24-6-88,12 12 1,-4 3-23,-5 8 1,1 6-458,14 2 1,1 3 406,-14 4 0,3 6-8,-10 18-1454,22-6 1,1 4 1447,2 3 0,4 3 11,2 5 1,4 3-308,4 1 0,4 3 279,4 2 1,6 1-12,6 0 0,5-1 5,-2-9 1,4-2-93,17 11 0,7-4-262,-8-15 1,3-2 124,12 8 0,3-2 224,-8-10 0,0-5 33,-3-4 1,0-3 2527,29 0-2421,-7-19 56,-2-15-79,-12-5 32,-12-4 0,-1-6 421,-7 8 1,-2-3-476,10-16 0,-3-3 63,-7 8 0,-4 1-80,-3 2 1,-4 1-43,-5 6 1,-3 2 112,-12-24-2468,-11 14 2347,-11 9 0,14 18 0,2 5 0</inkml:trace>
  <inkml:trace contextRef="#ctx0" brushRef="#br0" timeOffset="410215">33625 10597 11200,'4'-3'8380,"0"1"-5266,-4 2-2705,51-22-79,-38 16-33,35-16 11,-64 23-202,0 1 51,-21 3-23,4-2 18,-7 1-1,7-3 6,9 0-12,13-1-117,6 0 0,4 0-50,1 0 27,0 5 1,-1 3 28,-2 6 22,-1 4 11,-1 4 17,-2 2-16,0 0 44,-4 6-79,3-10 18,-5 6 38,4-14 6,-2 1 12,4-4 313,1-4-207,4-4 403,2 0-471,0-8-10,0-1-91,4-7-10,4 1 0,9 0-29,0 4-10,20 2 16,-8 8 45,5 2-84,4 19-45,-17 4 34,6 17-23,-16 0-83,-14 3-197,-15 0-336,-20-3-313,-14-6 83,23-21 0,-1-3-1954,-27 4 2862,8-12 0,23-3 0,9-5 0</inkml:trace>
  <inkml:trace contextRef="#ctx0" brushRef="#br0" timeOffset="410599">33813 10379 13491,'4'-7'8054,"-1"1"-6872,-3 6 633,0 0-1378,-75-22-146,23 38-478,-5-14 1,-3 9 259,21 20 0,3 13 0,4-2-1615,-1-2 1,2 0 1545,3 0 0,-1 4 0,5-2-7,3 6 0,6 1-259,2 1 1,4 3 257,4-12 0,1 2 0,4 0-2,8 16 1,8-2-18,6-6 1,6-2-23,8-5 1,4-3-15,4-5 0,2-4 22,2-5 1,1-5 30,-1-5 0,0-6 12,-1-6 0,-4-9 28,-4-17-166,-4-27 151,-37 13 1,-6-4-3,8-11 0,0-3-367,0 11 1,0 0-1,0-2 380,0-2 0,0-1 0,0 1-2,0 0 0,0 0 0,0 1 928,0-16 0,0 1-914,0 7 0,0 2-11,0 6 0,0 2-31,0 4 0,0 2-160,0 4 1,0 1-2653,0-19 2812,0 17 0,0 16 0,0 11 0</inkml:trace>
  <inkml:trace contextRef="#ctx0" brushRef="#br0" timeOffset="420083">20892 12192 20358,'8'-48'1053,"-1"-1"0,0 8 0,-4 7-605,-8 11 183,-6 12-525,-9 4 87,-10 6-142,-11 10-40,5 2-11,6 4 0,0 2 17,-6 14-15,12-9 1,2 1-25,3 16 77,12-4-55,19-6 0,16-2 0,21-4-11,-18-12 0,3-2 92,3 1 0,1 0-101,1-1 1,-1 1-23,-2 0 0,-1 2-137,22 14 56,-21 5 139,-18 1 12,-24 0-11,-18-3 0,-23-4-17,17-14 0,-2-1-265,-5-1 0,-1-1 178,0-3 1,-1 0-242,2-2 1,1-2-424,-15-5-9080,5-21 8760,31 9 0,0-7 0,13 17 1</inkml:trace>
  <inkml:trace contextRef="#ctx0" brushRef="#br0" timeOffset="421255">21313 11795 25466,'6'41'48,"-1"1"1,0 1 0,-1 0-108,-3-2 0,-1 1-919,0 3 1,1-1 789,-1-10 1,0 1-936,0 13 0,0-1-975,0 7 681,1-19 0,1-2-296,0-3-5571,6-14 4954,0-22 2330,2-10 0,-3-15 5894,-3-7-920,-7 1-1185,-5 1-1515,-7 8-717,-3 4-448,1 5-319,2 5-274,6 3-248,5 3-184,5 3-78,12 0 0,2 2-46,39-4-27,-4 3 36,-12 0 1,1 0 18,-7 1 1,-1-1-6,25-7 29,-11-2 16,-15-1-6,-13 4 90,-7-4 6,-7 6 16,-2-1-33,-5 6-40,-5 3 7,-11 7-1,-7 6-45,2 2 23,-8 18-56,18-10 0,-2 10 11,23-11 16,11-8-10,27-5 11,1-9-6,2-5 39,-4-11 57,-15-8 66,2-10 57,-10-5 190,-12-9-297,-8 18-3330,-12-7 3274,1 24 84,-23-5-72,5 13-29,-16 4-22,7 12-11,1 12-23,6 12-16,7 10-23,9 11-56,13 5-22,7-29 0,4 0 1385,3-1 1,4 0-1748,4-2 1,4-1-2186,11-1 0,3-3 1975,15 4 199,-11-16 1,0-5 183,13-13 415,-22-1 1,-2-2 451,23-22 307,-12-9 185,-12-2-38,-9 3-231,-10 10-296,-6 12-76,-4 9-367,-2 7 3342,-2 8-3358,-3 9 48,1 10-48,1 9-12,1 8-22,2 8 11,-3 5 0,-4 0 17,-7-1 5,5-23 51,-4-7 61,7-23-44,-2-12-34,-1-16-34,3-6 1,2-3-18,-2-19 6,7 4 1,3-1-504,3 13 1,3 0 510,2-10 1,2-1 16,1 4 1,2 1 5,0-1 0,0 3-31,5-12-279,4 2 279,-7 32-5,1 4-12,19 10 0,-7 20 9,-4 4 0,-1 4-37,4 13 348,-11-5 1,-4 1-360,-6 11 369,-10 12-318,-14-26 0,-8-2-37,-2-4 0,-3-3-132,-3-2 0,-1-2 23,-5-4 0,1-5-537,-14-1-1032,-3-10 1709,20-14 0,17 6 0,11-3 0</inkml:trace>
  <inkml:trace contextRef="#ctx0" brushRef="#br0" timeOffset="421490">22720 12185 18768,'-4'7'4398,"0"-2"-2485,4-5-1572,0 0-84,36-9-711,-9 1-756,31-10 107,-29 6-4622,2-3 5725,-15 3 0,-3 2 0,-7 4 0</inkml:trace>
  <inkml:trace contextRef="#ctx0" brushRef="#br0" timeOffset="421882">23142 11887 28098,'-10'32'90,"7"-17"-90,-6 14 0,0 5-6,2 8-5,4 0 0,5 6-23,17-5 34,6-18 12,14-10 10,0-22 0,-7-3 40,10-18 156,-5-10-27,-2 1-173,-2-5-18,-16 19 0,-8 9 0,-5 8 0,-3 7 0,-2 9 0,-2 13 0,-3 19 0,-3 14 0,1-5-152,3-8 0,1 1-324,0 5-854,1 6 0,-1 4 910,-1-19 0,-1-2 1,4-3-1,-2-2 0,-5 11 1</inkml:trace>
  <inkml:trace contextRef="#ctx0" brushRef="#br0" timeOffset="422157">20915 12872 22688,'-29'19'1246,"0"1"0,21 11-1123,46-21 1,32-10-1,-2-1-960,-20 2 0,-1-1 1,6-1 862,-1-1 1,7-1 0,3-1 0,0 0 0,-3 0-532,-7-1 0,0 0 0,-1 0 0,-1 0 0,2 0 512,0 0 1,-2 0 0,2 0 0,1-1 0,4 0-148,-3 0 0,5-1 1,1 0-1,2 0 1,-2-1-1,-1 1 0,-5 0 135,1 0 1,-3 0 0,-2-1-1,1 1 1,3-1-288,3 0 1,5-1 0,1-1 0,0 1 0,-4 0 0,-5 0-142,-2 0 0,-4 1 0,-3 0 0,0-1 331,13-2 1,-3 0 0,-8 2 0,8-3-1,-5 2 1</inkml:trace>
  <inkml:trace contextRef="#ctx0" brushRef="#br0" timeOffset="426800">23038 12205 17406,'-4'0'5013,"1"0"-2750,3 0-1888,-29-19-78,27 4-50,-15-21-34,41 5-40,9-5-38,6 1-46,2 3-27,1 6-23,-1 9-28,-1 7-5,0 15-1,-1 10-5,-4 14 0,-10 11 0,-12 8 17,-16 6 6,-17 3-9,2-27 0,-2-2-127,-3-1 1,-1 0 120,-1-2 1,0-2 25,-20 18 33,7-10 73,11-11 78,8-10 6,10-6-45,4-7-39,4-4-39,1-5 224,7-4-280,8-1-22,11 1-12,12 3 0,9 6-22,7 10 5,2 12 12,-2 15-12,-11 12-400,-17 11 446,-21 6-35,-13-27 1,-6-1 5,-7 1 0,-4-2-3,-8 1 1,-3-3-350,-3-1 0,-2-3 343,-3-2 1,0-3 5,10-5 1,-1-2-20,-15-2 0,0-3 50,-9-3-34,18-5 1,3-2-6,1-5-229,2-15-880,19 3-7058,0-13 8167,13 8 0,2 9 0,3 6 0</inkml:trace>
  <inkml:trace contextRef="#ctx0" brushRef="#br0" timeOffset="428565">24870 12368 22548,'15'-40'760,"-1"0"0,1 0 1,6-19-1,-4 13-284,-12 29-238,0 3-210,-4 11 41,-11 27-47,-5 12-14,1-5 1,-1 2-12,-1 4 0,0 0-48,0 2 1,1 2-538,2 9 0,4-1-102,3-15 0,3-1-1413,5 11 0,5-5-3688,8-6 4981,12 6 0,-15-26 0,0-2 0</inkml:trace>
  <inkml:trace contextRef="#ctx0" brushRef="#br0" timeOffset="428932">25375 11966 18252,'-5'-6'4403,"2"0"-4101,-25-16 0,-7-2 46,0 13-214,-9-10 0,-1 6 62,-1 34-72,-1 13-74,7 7-50,12 4 11,13-1 17,21-2-5,15-6-18,6-10 34,31-4 12,-13-14-29,-13-4 1,1-4 61,12-11 39,-8-11-62,-15 0 219,-7-21-89,-13 10-12,-6-13-22,-8 12-33,-5 6-35,-2 7-55,3 8-96,3 6-156,5 5-668,5 9-2844,7 8 2882,5 6 0,-2-5 0,1-5 0</inkml:trace>
  <inkml:trace contextRef="#ctx0" brushRef="#br0" timeOffset="429173">25557 12319 26267,'21'-32'-302,"-2"5"-82,27 16 0,8 4-831,-17 2 0,0 0 456,16-1 0,-1 1-877,-16 3 1,-3 2 1635,18 10 0,-25-6 0,-12 5 0</inkml:trace>
  <inkml:trace contextRef="#ctx0" brushRef="#br0" timeOffset="429324">25733 12469 13077,'-7'6'9628,"1"-2"-8200,6-4 101,0 0-1568,-39 19-264,59-24-867,-10 10-295,29-15 0,12-7-3451,2 2 1,0 0 4420,-5 1 0,-3 2 1,14-4-1,-27 7 1</inkml:trace>
  <inkml:trace contextRef="#ctx0" brushRef="#br0" timeOffset="429707">26556 12221 26026,'-29'-46'319,"1"0"1,1 4-1,13 5-173,34 3-130,-1 14 7,26-2-12,-2 18-11,13 8-6,2 17-8,-30 5 0,-3 3-3383,6 17 3391,-19-7 1,-7 1-838,-12 1 848,-11 2 1,-7 0-218,3-13 1,-4-1 211,-10 11 0,-3 0-3,8-11 1,2-4 7,-19 16 18,18-15-1,16-13 2838,22-9-2703,36-14-123,-3 3 311,0-3 0,3-1-359,-8 3 0,0 1-140,10-3 0,3 2-647,1 0 0,0 1-339,-11 2 0,0 1 635,2 1 1,-4 1 0,-8 0 0,-2 1 0</inkml:trace>
  <inkml:trace contextRef="#ctx0" brushRef="#br0" timeOffset="430214">27705 12056 26172,'-3'-34'-638,"1"25"-1480,0 40-1349,1 8 2404,1 2 0,0-24 0,0-1 1</inkml:trace>
  <inkml:trace contextRef="#ctx0" brushRef="#br0" timeOffset="430391">27799 12422 27410,'-17'49'-37,"-1"1"0,0 0 0,0-2 0,-1-1 0,-4-4-2161,-14 4 0,-1-6 1217,7-5 1,1-1 980,-3 2 0,4-3 0,5-7 0,3-2 0</inkml:trace>
  <inkml:trace contextRef="#ctx0" brushRef="#br0" timeOffset="431131">28559 12115 15810,'5'0'5858,"-1"0"-3046,-4 0-2465,38-4-218,-28 5 118,28-2 5,-38 6 17,0 1 84,-8 4-196,-4-2-90,-3 1 56,-7-2 28,5-4 163,-6-3-141,7-9-61,3-8-39,9-12-62,1 2 51,17-20-40,-3 24-5,29-20-22,-8 30-1,17-1 34,-17 16-56,12 23 6,-24-4 2,-4 11 0,-3 5-24,-15 19 16,-5-11 0,-5-1-158,-1-11 1,-4-2 123,-7 3 0,-7 2 1,2-3-928,-5 1 1,-2-1 971,5-3 0,-3 0 1,2-3 38,-1-3 1,2-4 61,-13 1-56,20-14 50,11-13 23,10-6 238,2-8-255,11-5 1874,1 6-1936,5 3-10,-5 11 4,8 16-49,-2 5 5,4 7 11,12 16 17,-14-18-22,22 17-46,0-16-419,4-2-1574,7-6 2061,-7-10 0,-22-3 0,-2-1 0</inkml:trace>
  <inkml:trace contextRef="#ctx0" brushRef="#br0" timeOffset="431573">29477 12120 25612,'-38'-6'420,"-12"11"-370,15 13 1,-1 6-1947,-5-1 1,0 1 1956,0 2 1,0 0-12,5-2 1,3 0 1085,-10 12-1002,21 6 607,31-17-629,19 7-62,26-13-56,-19-11 1,2-2-305,4 0 0,2-1 167,3 1 1,-2-2-122,-7 0 1,-1 0-1625,10 0 1,-1-1 1887,16 2 0,-9-2 0,-24-2 0</inkml:trace>
  <inkml:trace contextRef="#ctx0" brushRef="#br0" timeOffset="432832">30163 12209 22883,'27'-43'578,"1"1"1,-1-1-1,10-14 1,-6 10-143,-8 13 263,-10 17-615,-8 9 119,-4 9-130,-5 13 106,-6 14-123,-3 2 0,-2 3-34,-9 16-315,2-8 0,0 1 304,6-14 1,0-1-10,-3 6 1,1 1-59,2-4 1,3-1 60,-5 20 6,18-6-11,7-18 34,21-7 11,7-17-6,18-14-6,-21 2 1,0-3-148,4-5 1,0-2 222,0-3 0,-1-1 6,-1-1 0,-2 0-15,-2 0 1,-2 2 101,19-15 778,-14 12-968,-13 14 100,-12 8-112,-5 8 0,-3 8 0,-6 14 406,-4 10-406,-7 11 0,-2 5-181,4 4-905,7-2-2191,17-4 2429,5-13 0,2-15 0,-5-12 0</inkml:trace>
  <inkml:trace contextRef="#ctx0" brushRef="#br0" timeOffset="433189">31324 12197 27639,'-37'33'471,"-3"12"-443,18-6-17,1 9 22,11-8 12,27-5-17,-1-15 23,32-6-12,-1-19-34,-13-1 1,2-4-706,4-3 1,1-3 721,6-3 1,1-2-4,7-1 1,1 0-235,-15 7 1,2 0-1,1 1 230,13-2 0,4 2 0,-4 0-583,4 0 0,0 2 573,-7 2 1,3 2 0,-4 2-37,-1 4 0,-4 1-36,-7 2 0,-3 0-76,-3 2 0,-6 3-1279,-12 14 1422,-22 16 0,7-15 0,-15 6 0</inkml:trace>
  <inkml:trace contextRef="#ctx0" brushRef="#br0" timeOffset="436089">22065 13744 21629,'0'-6'3260,"-1"1"-2475,1 5-741,-33-56-21,13 52-6,-33-30 27,14 78-27,8-5 0,-1 2-337,9-12 0,0 1 328,-10 14 1,2 0-9,0 3 0,3 5 0,18-16 17,22-17 39,19-20-28,4-13 0,2-6-6,-10 5 1,2-2-201,16-16 1,0-2 345,-17 8 0,-3-1 42,6-7 0,-3 0-37,-6 3 1,-4 2 117,7-18 510,-12 19-728,-8 16-57,-4 12 1,-1 7 11,-6 32-17,2-2 531,-4 17-537,3 1-72,0-8-947,1 15-1669,1-1 2683,6-10 0,-3-20 0,3-14 0</inkml:trace>
  <inkml:trace contextRef="#ctx0" brushRef="#br0" timeOffset="436249">22619 14011 27897,'0'-12'-284,"3"-3"0,-10 25 1</inkml:trace>
  <inkml:trace contextRef="#ctx0" brushRef="#br0" timeOffset="438599">23952 13957 26267,'31'-45'101,"-10"33"-56,-28 41 0,-11 16-68,2-2 1,-3 2-1190,1-7 1,-3 3-1,1-3 960,-4 2 0,-1 1-1375,-1 0 1,-2 2 0,3-5-1463,6-7 0,0-2 3089,-12 19 0,3-5 0,14-20 0,2-5 0</inkml:trace>
  <inkml:trace contextRef="#ctx0" brushRef="#br0" timeOffset="438973">23990 13565 24503,'-18'55'184,"6"0"-150,8-1-6,15-6 0,13-14 28,12-12 22,7-15 57,5-18 66,1-15-66,-11-3 137,-17 0 0,-3-3 92,-2-16-446,-7 14 0,-1-1 334,-5-16 62,-8 11-179,-3 12-74,-3 12-72,0 8-73,0 5-67,-1 9-129,-2 9-498,4 4-8951,9 28 9729,11-15 0,0 4 0,0-22 0</inkml:trace>
  <inkml:trace contextRef="#ctx0" brushRef="#br0" timeOffset="439199">24756 13856 26351,'36'-32'-476,"0"0"0,1 3 0,0 8-574,1 19 0,0 7-2572,-4-1 1,-1 2 3621,17 7 0,-23-2 0,-15-5 0</inkml:trace>
  <inkml:trace contextRef="#ctx0" brushRef="#br0" timeOffset="439357">24823 14059 21736,'-45'12'1008,"0"0"0,7 0 0,10-6 87,20-8-1056,23-7-33,20-5-57,-6 3 1,3 1-1097,10-2 0,1 1 777,-5 2 1,1 0-2497,4 0 0,3-1 0,-3 2 2866,-3 0 0,-2 0 0,7 0 0,-4 0 0,-9 2 0</inkml:trace>
  <inkml:trace contextRef="#ctx0" brushRef="#br0" timeOffset="439649">25748 13764 26222,'-57'15'177,"0"0"1,6 0-1,7 5-143,12 21-17,11 2-12,14-2 7,9-10 16,17 0 0,23-8 5,4-5 14,-12-13 1,0-3 87,8-13 83,-1-11-89,-22-1 123,-7-9-151,-9 11 84,-14-22-169,-8 13-161,-22-9-1278,-11 21-8408,-6 11 7727,13 9 0,15 2 1,22-2-1</inkml:trace>
  <inkml:trace contextRef="#ctx0" brushRef="#br0" timeOffset="440581">26467 13739 26402,'18'-46'-1261,"-10"27"-1634,-24 70 2895,4-12 0,0-1 0,-3 5 0,1 2 0</inkml:trace>
  <inkml:trace contextRef="#ctx0" brushRef="#br0" timeOffset="440756">26407 14369 27533,'-11'41'-575,"-1"-1"0,-3 1 0,-3-1-2921,-9-2 1,-3-2 2363,1-2 0,1-1 0,-10 9 0,14-17 0</inkml:trace>
  <inkml:trace contextRef="#ctx0" brushRef="#br0" timeOffset="441215">27381 14115 27057,'23'-45'101,"-9"29"-45,-26 76-45,2-23 0,-4 2-806,-5 3 0,-4 1 341,-3 2 1,-3 0-1018,-3 0 1,-2-1-3446,0-2 1,1-3 3911,8-10 1,2-4-1,-7 7 1,22-23-1</inkml:trace>
  <inkml:trace contextRef="#ctx0" brushRef="#br0" timeOffset="441599">27577 13567 24346,'-12'31'95,"0"0"0,-4 25-56,18-13 17,13-6 73,20-4-90,-7-15 57,15-5 38,-16-17 56,6-9 119,-6-9 33,-9-10-79,-9-7-112,-11-5-45,-11 1-10,-8 7-46,-7 10-56,-4 12-10,11 8-35,-5 13 1,16 0-936,-9 22-1859,15 0 2845,11 18 0,-1-24 0,10-2 0</inkml:trace>
  <inkml:trace contextRef="#ctx0" brushRef="#br0" timeOffset="441899">28428 13861 25704,'-41'16'54,"1"0"1,-1 0 0,-15 6 0,7 3 17,22 1 1,5-1 195,-7 10-240,0 4 129,20-1-112,6-18 146,18 21-152,11-26-84,21 4-442,6-9-1490,9-1-1047,-11-4 3024,2 0 0,-33-3 0,0 0 0</inkml:trace>
  <inkml:trace contextRef="#ctx0" brushRef="#br0" timeOffset="444856">29293 13808 22302,'20'-37'1187,"-8"8"-1053,-28 28 40,-12 1 56,-12 1 22,-9 1-23,-6 1-10,0 3-23,5-2-12,11 0-66,13-2-73,14 0-23,7 0-5,5 2 28,0 4 17,0 7 0,2 6-1,0 6 1,1 3 5,-2 1-22,-2 1 28,-3 1-1,-3-1-38,-3-3 16,0-4 23,0-5 129,2-6-68,3-8 264,3-3 39,2-3-191,0-3-162,0-4-22,0-5-29,3-2-16,3-2-6,9 1-11,7 1 17,11 3-28,6 4 16,7 5-5,5 9-11,1 7 34,1 8-57,-5 4-3420,-9 10 3432,-17-11-17,-11 13-17,-23-11-56,-15 8-180,-1-14 1,-4-2-112,-14 6-283,11-11 0,0-3-2311,-3-4 2997,-4-11 0,21 3 0,8-7 0</inkml:trace>
  <inkml:trace contextRef="#ctx0" brushRef="#br0" timeOffset="445106">29661 14077 25696,'30'-8'196,"8"-1"-325,-4-1-891,15 0-2682,6 0 3702,5 1 0,-26 4 0,-5 1 0</inkml:trace>
  <inkml:trace contextRef="#ctx0" brushRef="#br0" timeOffset="445339">30423 13803 27785,'1'-35'28,"-4"21"-17,-2 41-6,-1 5 1,-1 3-17,-6 18-297,4-13 1,-1 1-1,2-7 0,0-2-429,0 0 1,1-1-2889,-5 25 3625,4-13 0,4-18 0,2-14 0</inkml:trace>
  <inkml:trace contextRef="#ctx0" brushRef="#br0" timeOffset="445615">30723 14110 26413,'33'-17'104,"-1"-1"1,-1 1-1,-2 4-76,9 4-16,4 1-7,-16 4-16,2 0-157,-17 2-773,-1 0-2857,-2 1 3798,-4 0 0,-1 1 0,-3 0 0</inkml:trace>
  <inkml:trace contextRef="#ctx0" brushRef="#br0" timeOffset="446322">31360 13808 23931,'24'-49'431,"1"0"0,-1 4 1,1 9-320,3 19 45,10 1-73,0 11-72,0 6-12,2 12 5,-14 16-10,-11 0 5,-13 2 0,-6 4 11,-21 19-3,4-14 1,-4 0-569,-4-8 0,-2-3 560,6-6 0,0-2 19,-8 6 1,2-4-20,2-1 0,-13 13 17,32-24 95,4 2 44,21-10-49,16-3-74,21-6-33,-9-1 0,0-1 283,-11 2 0,0 0-491,17-2 1,-2-1-471,-1 2 678,12 2 0,-2 0 0,-18 2 0,-3 1 0,1 0 0</inkml:trace>
  <inkml:trace contextRef="#ctx0" brushRef="#br0" timeOffset="448932">32840 13686 24799,'-9'-46'554,"1"0"1,0 8 0,2 8-504,6 18-40,0 11 50,3 22-44,0-8 39,4 41 0,-3-14-39,1 9 19,-5-15 1,1-2 19,-1 1 22,1 16 6,2-35 202,6-8 5,10-11-95,17-10-112,1-3-23,-8 1 1,3-1 8,4-5 0,0 0-756,1-1 0,0 0 700,-3 1 0,0 1 3,-5 3 0,-1 3-72,19-9 44,-5 5-90,-6 6-521,-19 12-1422,-7 9-7787,-5 7 8975,-5 0 1,0-3 0,0-8 0</inkml:trace>
  <inkml:trace contextRef="#ctx0" brushRef="#br0" timeOffset="458189">24629 15125 16460,'-1'-5'4626,"0"1"-3438,1 4-628,-11-68-487,11 47-20,2-20 0,7 3 31,25 28-22,23-3-43,-25 9 1,1 3-6,1 2 0,1 1-12,-1 3 1,-1 1-3,26 15-11,-18 0-28,-5 20 28,-25-7 5,-12 17 57,-26-7 21,-20-2-280,19-23 1,-1-1 288,-1-2 1,0-2 142,-24 6 78,11-9 34,12-7-45,13-3-134,10-1-90,5 0-50,13 0 505,19 3-506,13 3-16,-10 0 0,-1 1-11,18 6 8,-10-1 1,0 3-218,10 10 214,-16-7 1,-3 2-6,-2 26 11,-21-15 5,-27 15-10,-24-17-15,11-11 1,-2 0-282,-5-2 1,-2-2 107,1-1 0,0-2-336,4-3 0,1-1-3414,-16 0 3943,21-6 0,18-2 0,10 0 0</inkml:trace>
  <inkml:trace contextRef="#ctx0" brushRef="#br0" timeOffset="458531">25690 15105 25063,'-42'-26'162,"16"13"-190,49 26 17,13 15 16,9 10-5,-21-15 0,-2 1 6,13 16-3,-19-9 0,-3 0 13,-6 11 4,-12-7 0,-5 1-9,-8 2-6,-5-12 1,-3-2 5,-14 4-5,-8 2-79,7-8-330,13-9-1272,13-7 1675,17-5 0,0-1 0,7-1 0</inkml:trace>
  <inkml:trace contextRef="#ctx0" brushRef="#br0" timeOffset="458989">26257 15317 18852,'-3'-2'4335,"0"0"-3680,3 2-230,-7-64-173,16 35-176,-6-11 0,5 2-37,24 16-34,9 7 12,5 7 0,6 12-17,-11 3 5,-12 8 1,-3 5-6,0 17-3,-9-7 1,-5 2-15,-14 5 0,-9 1 14,-1-3 0,-3-2 9,-9 7 0,-2-3-234,-15 9 247,17-22 1,1-2 19,-7 5 17,1-1 6,14-12 117,15-7-62,22-13-150,20-4-68,-10 1 0,4-1-837,17-5 0,4-1-2594,-5 2 1,0 0 3531,4-2 0,-3 2 0,1 0 0,-25 6 0</inkml:trace>
  <inkml:trace contextRef="#ctx0" brushRef="#br0" timeOffset="459382">27329 15217 25730,'19'13'44,"-5"-3"-38,-3 29 22,-2-9 17,5 6-12,4-3-10,-4-13 206,11-3-128,-12-15 73,15-8-29,-1-11-1695,0-5 0,2-2 1673,15-13-17,-6 2 1,3-2-414,-6 7 0,2 1 374,11-10 0,4 1-43,-16 13 0,0 1 1,2 1-5,4-2 1,2 2 0,-2 2-16,8-4 1,-3 4-18,2 2 1,-4 4-56,-2 5-258,-9 11-991,-18 12-8515,-2 20 8262,-10-10 1,-4 3 0,-2-20 0</inkml:trace>
  <inkml:trace contextRef="#ctx0" brushRef="#br0" timeOffset="461289">29092 15230 14157,'-1'-4'7170,"1"1"-5249,0 3-1910,-3-19 23,2 17 56,0-13 201,-1 40-185,0-11 1,-6 13 133,-11-13 24,-6 0 55,-11-1 11,0-5 12,3-11-168,12-3 212,2-21-268,13 0-56,4-18-23,13 5 28,12 4-28,10 9-28,6 8 6,-5 10-39,19 13-6,-15 15-17,14 17 34,-21 13 22,-16 11-320,-17-27 1,-7 1 319,-7 2 0,-6 0-3,-9 3 1,-6-1-482,-6 0 1,-4-1 500,-4 0 0,-1-4-31,0-4 0,0-5 17,7-6 0,1-4 8,9-5 1,4-4 27,-6-8-5,22-5-62,22-5 40,15 2 534,19 0-557,16 2 0,-21 5 0,2 1 275,5 0 0,2 0-368,5-1 1,-1 0-510,-9 1 0,1 0 64,10-2 0,2-2-960,0 0 0,1-1-362,-3-2 1,0-1-1446,1-2 0,-4-3-5477,3-14 8782,-23 7 0,-15 6 0,-11 13 0</inkml:trace>
  <inkml:trace contextRef="#ctx0" brushRef="#br0" timeOffset="461607">29524 15106 17331,'-40'-34'939,"0"-1"1,1 1 0,-1 3 0,-1 2 0,1 7-587,-11 12 0,0 8-1417,-7 2 1,0 6 1189,-3 4 0,0 4-95,19-1 1,1 3 0,0 1-31,1 3 1,2 2 0,0 1 2,2 4 0,1 1 0,3 0 1,-6 6 1,4 3-3,8 2 1,2 5 0,4-1 1,5 3 1,5 3-14,2-5 1,1 3 0,6-2-5,13 10 1,7-5 0,-1-10 0,6-5-48,16 4 0,10-6-173,-7-15 1,4-3 0,1-2-16,1 1 1,2-1-1,2-2 28,-4-3 1,1-2 0,1-1 0,-5-2 100,-1-1 0,-4-2 1,2-3 21,17-6 1,3-5 0,-5-2 218,-3-6 1,-2-4 16,-5 1 0,3-2 0,-6-2 72,-1-12 1,-6-2-90,-4-3 1,-5-2-129,-5-1 1,-3-1 12,-6 2 0,-6 1-19,-10 4 0,-8 2-48,-10 7 0,-7 5-229,-11 4 0,-6 5-126,-10 2 0,2 5 0,-10-1 0,7 5 1</inkml:trace>
  <inkml:trace contextRef="#ctx0" brushRef="#br0" timeOffset="462356">30115 15283 22015,'39'-42'349,"1"0"1,3 3-1,-1 10-298,-6 22 10,21 5 1,-18 11-34,8 9-28,-4 11-56,-3 14 39,-16-2 23,-7-2 39,-19-5 33,-12-10 40,-12 4 55,-7-7 124,-1-8 123,5-7 45,6-9-23,6-6-60,5-7 60,4-4-347,3 7 23,5-2-57,7 7-33,11-1-11,14 3-39,29 8-6,-13 3-211,-8 4 1,1 2 238,-11 1 0,-1 2-6,6 4 1,-1 3-23,-1 5 0,-5 2 5,4 19 29,-17-2-45,-34-6-23,-17-10 9,10-11 0,-3 0-45,-4-3 0,-2-2-127,-1-1 1,-1-3-474,-8-2 1,1-3-31,-17-3-689,23-4 0,2-5 1075,-3-18 1,11 11 0,9-5 0</inkml:trace>
  <inkml:trace contextRef="#ctx0" brushRef="#br0" timeOffset="462989">30776 15071 20839,'-30'-46'765,"1"0"1,-10 3 0,-3 12-576,6 23 1,-2 9-996,-9 0 1,-1 5 905,4 5 0,2 3-65,7 0 1,1 3 16,-10 9 0,2 6 0,0 9 1,3 4-35,2 2 1,4 3-286,12-10 0,1 2 0,6-1 280,7 13 0,8-2 0,3-11 0,5-1 14,12 5 0,8-3-43,3-11 0,7-3 15,3-2 0,5 1 0,1-2-26,-4-5 0,1-1 0,1-1-582,10 2 0,1-2 0,0-2 497,-9-5 1,-1-3 0,0-1 41,-1-2 0,1-1 0,-2-3 59,-1-4 1,-1-1 0,-3-2 23,7-1 0,-3-4 273,2-7 0,-3-5-147,-11-5 0,-3-4-59,0-2 0,-4-4-22,-2-10 0,-5-2-20,-9 4 0,-3 0-123,-5-3 1,-2 3 97,0 10 0,-4 2 11,-14-10 0,-6 5-8,-9 3 191,-4 6 1,-6 1-447,0 11 0,0 3-1048,1 0 1,1 0 1091,-2 0 0,4 3 1,6 1-1,18 6 1</inkml:trace>
  <inkml:trace contextRef="#ctx0" brushRef="#br0" timeOffset="463755">31688 15305 23719,'-9'-31'414,"0"-1"0,-6-19-223,18 46-130,-2 3-425,0 1 168,-1 7-84,0 0 56,0 4-1192,1 3-1659,0-1 3075,2 6 0,-2-9 0,1 0 0</inkml:trace>
  <inkml:trace contextRef="#ctx0" brushRef="#br0" timeOffset="464773">31931 15511 20481,'53'-20'-151,"1"0"1,-20 2 0,-3 5 0,6 13 0</inkml:trace>
  <inkml:trace contextRef="#ctx0" brushRef="#br0" timeOffset="464949">32949 15449 20660,'3'1'3512,"-1"1"-2644,-2-2-577,84-17-296,-44 13-813,15-5 0,-1 2-285,-20 9 1103,10 4 0,-28-3 0,5 3 0</inkml:trace>
  <inkml:trace contextRef="#ctx0" brushRef="#br0" timeOffset="483806">22067 16336 8791,'3'-4'2924,"-1"1"-2627,-2 3-375,7-15 223,-5 12-22,5-12 220,-7 15 3891,0 0-3629,0-2-152,-1 0-139,0-3-1,-1 3 75,0-2 110,0 2 107,1-2 67,-1 0-45,-1 0-101,1 0-55,-1 1-84,1 1-68,0-1-28,1 1-56,-1 0-78,1 1-683,-1 1 957,1-1-285,1-1-118,-1 0 28,-1-1 0,0 0-12,0 0 1,-1 0 34,0 0-57,2 1 73,0 0-16,0 2-35,0-2 18,0-2 179,-3-8 11,2-2-135,-3-2 113,2-5-101,1 7 297,-2-18-196,2 8 122,-2-17-217,2 20 100,1-6-22,1 15-45,0 0-79,0 4-100,0 6 56,1 40-34,0-12 11,0 10 1,-1 4-482,1 21 473,-3-21 0,-1 2 6,-1 2 0,-1-2-20,0-8 0,0 0-6,-4 4 0,0-1 6,-5 14-25,4-19 0,1-1 30,-4 8 12,3-8 6,6-20 128,3-6 56,0-4 456,-2-12-624,1-7 20,-2-7-25,4-18-34,10 1 0,0-2-17,10 10 0,4 3 17,-1 4-6,6 2 1,1 4 5,-7 14 17,18 3-17,-15 16-28,3 13 11,-4 26-17,-11 0-223,-9-19 1,-3 0 244,-7 10 24,-13 5 4,-26-2-4,7-10-7,3-12 1,-4-3-426,3-7 0,0-3 364,-22 6-109,21-8 0,2-6-3705,5-20 3870,6 1 0,11-4 0,12 9 0</inkml:trace>
  <inkml:trace contextRef="#ctx0" brushRef="#br0" timeOffset="484039">22858 16538 24234,'-6'1'2784,"1"0"-2611,5-1-290,0 0-1479,-6-3-1748,4 4 3344,-4-1 0,5 2 0,1 1 0</inkml:trace>
  <inkml:trace contextRef="#ctx0" brushRef="#br0" timeOffset="484548">23629 16669 22032,'0'-5'4006,"0"1"-3424,0 4-464,-7-16-6,6 40-62,-5-6-25,6 12 0,0 5-75,-4-1 0,-1-1-362,-5 21 336,-2-20 1,-3-1-172,-17 18-75,4-16 0,-3 0-149,-12 9-1344,6-17 1,1-6-2689,8-9 4503,-14 0 0,33-12 0,0-1 0</inkml:trace>
  <inkml:trace contextRef="#ctx0" brushRef="#br0" timeOffset="484915">23867 16204 24732,'-38'42'31,"1"0"1,3-2 0,11-2-26,27-2-17,18 11 39,-1-25 50,11 4 118,-7-19 135,-4-14-146,-8-3 218,-2-20 185,-7-14-257,-3-5-186,-3 0 96,-5 7-45,-1 15 6,-4-2-124,2 12-56,1 7-44,4 8-107,-4 8-168,0 5-627,-1 10-2901,6 9 3825,10 1 0,-1-10 0,2-9 0</inkml:trace>
  <inkml:trace contextRef="#ctx0" brushRef="#br0" timeOffset="485156">24256 16629 23640,'-4'-2'2823,"0"0"-2554,4 2-493,79-52-2112,-22 34 1897,-18 0 0,4-4 1,-2 6-817,-1 11 0,-3 5-1482,-3 0 0,-3 1 2737,15 4 0,-22 1 0,-14-2 0</inkml:trace>
  <inkml:trace contextRef="#ctx0" brushRef="#br0" timeOffset="485331">24504 16725 22408,'-44'22'1213,"0"0"1,1 0 0,10-5-833,25-14-180,0 1-251,35-15-129,10-2-79,-3 1 0,3-1-361,2 0 0,0 1-854,2-1 0,0 0 1473,4-1 0,-3 0 0,4-1 0,-7 1 0</inkml:trace>
  <inkml:trace contextRef="#ctx0" brushRef="#br0" timeOffset="485549">25182 16418 23534,'0'-3'3730,"0"0"-2323,0 3-1407,1-6 0,0 23 0,2 6 0,3 30 0,-3-20 0,2 1-172,-1 4 1,0 1-14,1 4 0,-2 1-813,1 3 1,-2-1-2227,-2 1 1,-1-1 3223,-1-7 0,-1-3 0,-2 10 0,0-23 0</inkml:trace>
  <inkml:trace contextRef="#ctx0" brushRef="#br0" timeOffset="486072">25868 16461 24766,'-14'-19'-9477,"4"25"9477,11 17 0,1 3 0,-1-13 0</inkml:trace>
  <inkml:trace contextRef="#ctx0" brushRef="#br0" timeOffset="486249">25939 16959 27404,'-35'51'-404,"-1"0"1,7-8 0,-1-4 403,-5-1 0,3-7 0,7-6 0,-13 14 0</inkml:trace>
  <inkml:trace contextRef="#ctx0" brushRef="#br0" timeOffset="486756">26884 16666 26984,'7'-38'372,"1"0"1,4-23-379,-12 64 29,-1 9 5,-3 14-62,-5 17-56,-5 14-56,6-24 1,0 1-317,-1 2 0,1 1-3529,2 7 0,1-1 3991,-1 19 0,4-14 0,2-31 0</inkml:trace>
  <inkml:trace contextRef="#ctx0" brushRef="#br0" timeOffset="487299">27809 16539 19720,'0'-8'3125,"1"1"-2279,-1 7 358,0 0-1020,-60 29-105,32-13-779,-17 7 1,-3 2 907,-2 5-93,20-13 0,1 2 204,1 0 0,3 2-157,-4 14-83,15-8 94,28-2-94,5-15-43,11 0 0,5-2-114,24 2-750,-11-3 0,0 0 713,-15-4 1,1 1-584,8 2 1,1 1-2978,-7 0 0,-1 0 3675,3 1 0,-2 0 0,9 3 0,-22-5 0</inkml:trace>
  <inkml:trace contextRef="#ctx0" brushRef="#br0" timeOffset="491482">28653 16572 22419,'13'12'756,"-4"-2"-470,-5 6-23,-4-1 140,-8 5-173,-4-2-118,-5-3 224,-3-5-112,8-6 617,-7-5-651,10-10-56,-1-11-83,10-2 16,10-18 45,17-7-84,-3 9 28,17-8 17,-2 27-107,-9 6 62,20 19-22,-32 8-40,16 28 45,-20 5-11,-2 4-417,-16-5 0,-7 2 395,-3-10 0,-3-1 2,-2 7 0,-3 0-5,-14 7 0,-2-5 44,14-16 1,-1-2 16,-8 8 1,0-2 170,-1-4 23,14-15-107,12-17-89,13-10-12,14-12-16,3 1-18,23-5-44,-11 16 0,3 3-106,4 0 0,4 3-579,14-1 1,2 3-25,-17 5 0,1 2 585,0 1 1,3 2 0,-8-1 0,8 0 0,-12 2 0,-1-1 0</inkml:trace>
  <inkml:trace contextRef="#ctx0" brushRef="#br0" timeOffset="492020">29679 16742 24799,'-14'-46'508,"0"0"0,1 5 0,3 9-368,7 20 39,1 7-167,1 4 4,-2 9 1,0-1 73,-8 39-79,5-21 11,-5 31-22,9-34 6,5 19 84,8-20 50,12 3 140,28-24-196,-10-7-6,-3-4 0,3-4 6,-8 1 0,0-1-552,10-4 1,3-2 534,0 0 1,-1 0-24,0 1 1,-1-1-17,-1 3 0,-2 1-14,-4 2 0,0 1-45,0 3 1,-2 3-547,15 2-1114,-14 15 1691,-28 20 0,-9-11 0,-5 4 0</inkml:trace>
  <inkml:trace contextRef="#ctx0" brushRef="#br0" timeOffset="496700">24455 17791 24447,'-3'-23'207,"1"5"-190,1 19-45,1-1 0,-2 2 56,1-2 190,0 1 280,-1-1-83,-1 1-135,-3-4-190,0-2 123,-9-24-129,7-3-56,-3-9 28,15-13-6,5 24-16,7-9 11,4 21-17,3 9-17,4 7-39,4 13 22,3 12-44,1 18-51,-9 13 50,-16-21 1,-4 0-6,-6 22 0,-7-17 0,-6 1-629,-12 8 1,-7 0 614,-1 3 0,-3 0 47,5-11 1,-2 1 0,0-3 8,-9 6 0,0-5 44,4-8 1,1-4 36,-14 5 73,11-23 51,25-28-102,11-8-33,21-17 40,19 2-29,14 7-461,8 10 369,-27 17 0,2 4-37,3 2 1,1 2-231,3 4 1,2 1-860,2 3 0,0 0-3765,0 3 1,-3-1 4117,18 7 1,-23-6-1,-26-7 1</inkml:trace>
  <inkml:trace contextRef="#ctx0" brushRef="#br0" timeOffset="497205">25175 17612 19942,'-42'-30'431,"0"1"1,5 2 0,8 8 1795,22 18-2194,4 1 820,3 0-853,7 6 473,12 7-462,21 12 3,-11-8 0,2 1 489,6 4 0,0 1-512,1 2 1,-2 1-4,-4 1 1,-4 1-3,-7-1 0,-5 1-47,0 25 38,-26-4 12,-16-3-22,-13-6-40,-3-5-314,4-5-1472,10-6 1859,11-5 0,9-9 0,7-4 0</inkml:trace>
  <inkml:trace contextRef="#ctx0" brushRef="#br0" timeOffset="498924">25802 18045 21523,'0'-48'894,"0"1"0,0 4 1,2 8-565,0 14-335,1 9-85,-3 13 168,1 24-22,0 4-11,1 26-45,-6-1-11,-3 4-17,-4-3 6,0-8 10,3-15-10,1-4 173,5-19 342,0 2 12,2-14-287,0-9-156,1-15 50,1-16-28,3-16-56,-2 24 0,0-1-430,0-1 1,0 1 457,3-19 280,-2-3-128,-2 35-175,-1 0-128,0 19-28,-1 12 67,4 12 925,3 18-942,2 18 59,-4-22 0,0 0-171,-1 2 1,-1 0 192,0-2 1,-1-1 30,1 22-28,-3-15 34,-2-15 56,0-14-6,-2-13-61,-1-13 301,0-13-301,-1-15 11,3-12 50,7-5-42,0 26 0,2 1-8,2-10 28,4 3-84,-9 30-45,-1 3-67,-1 5-85,2 6-486,5 7-3395,8 10 4089,2 3 0,-4-7 0,-5-8 0</inkml:trace>
  <inkml:trace contextRef="#ctx0" brushRef="#br0" timeOffset="500540">26499 17877 23304,'-27'-9'163,"5"13"-130,19 29 62,-3 22-95,4-27 17,3 29 56,7-32 106,7 6 180,10-18-12,11-8-179,1-9-9,3-8 1,4-3-87,-7 0 0,2-2-717,-1 0 1,3 0 0,-3-1 651,4-1 1,-1 0-15,11-6 1,-1 1-189,-10 5 0,1 0 233,7-2 1,1 0-20,-5 4 0,-1 2-351,-4 4 0,-3 4-2250,8 5 2581,-17 18 0,-23-5 0,-8 4 0</inkml:trace>
  <inkml:trace contextRef="#ctx0" brushRef="#br0" timeOffset="504289">28110 17788 8808,'-6'0'5909,"2"-1"1367,4 1-6609,-18-35-247,18 15-151,-9-30-107,25 25-55,8 2-18,6 1-49,4 6-57,3 6 11,2 8-61,0 11-39,-1 10 10,-2 12-55,-9 8 6,-9 3 49,-10 2 46,-14 0 67,-12-1-28,-11-4 39,-6-4 72,0-8 46,4-11 117,6-8 23,7-10-85,7-5 96,5-11-218,3 4 44,6-8-118,4 9-5,1 1 17,14 1-50,10 9 21,0 0 18,15 12-17,-11 3-17,8 7 0,-4 1-107,-5 4 85,-15-7 11,-8 7-28,-25-6-118,-16 7-84,-22 1-101,11-10 1,0-1 61,-18 5-158,18-9 1,1-2-1041,-3-3-3064,-2-2 4570,15-7 0,17 3 0,9-2 0</inkml:trace>
  <inkml:trace contextRef="#ctx0" brushRef="#br0" timeOffset="504766">28541 17410 22431,'-53'-25'178,"0"0"0,0 1 0,9 1 0,1 2 0,4 8-97,-1 16 0,4 8-601,3 0 0,0 4 564,-11 5 1,-1 5-40,7 2 1,0 3 0,2 1-554,3-1 1,2 1 0,0 2 515,-6 8 0,1 4 0,4-2 15,1 4 1,4-1-14,8-6 0,1 2 0,4-1-23,3 9 0,5 1-23,3 11 1,7 1-65,8-4 1,12-4 8,7-16 0,8-2 1,0-4 74,3 2 0,6-5-458,4-6 0,8-3 0,-2-6 407,-13-8 0,-2-3 1,3-3 66,2-1 1,4-2 0,0-2 0,-3-2 111,5-2 1,-3-2 0,-1-3 56,3-5 0,0-2 0,-7-4 59,-1-10 0,-8-2-262,-10 7 1,-4-2 185,-3-10 0,-4-1 1098,0-9-1137,-8 8-1,-2-3 76,-6-2 1,-5 0 59,-3 7-1,-3 2-185,0-3 1,-6 4-65,-8 14 0,-6 5-1674,-8 2 0,-2 3-1104,8 1 0,0 0 2820,-11 0 0,4 3 0,16 4 0,2 1 0</inkml:trace>
  <inkml:trace contextRef="#ctx0" brushRef="#br0" timeOffset="508148">28110 17758 9643,'-5'0'6419,"1"0"-774,4 0-5123,-57-11 632,37-3-944,-11 2 0,3-2-82,25-9 119,22-16-130,6 11-83,9-6 61,21 8-67,-14 16-39,17 3 17,-21 13-18,13 25 1,-25-8-23,-1 12 1,-4 4-29,-11 17-678,-8-13 1,-4 0 717,-15 15-34,-11-12 0,-6-1-286,7-13 1,-1 0 310,-12 14 1,-1-1 30,15-18 0,1-3 30,-3 3 1,4-4-3,5-7 140,-5 4-50,22-18-29,9-5-55,14-7-17,20-7-12,-11 5 1,3-1 293,6-1 1,2-1-323,6 0 1,2 0-141,2 2 1,1 0-443,1 1 1,0 1-1091,-2 1 1,-1 1-3222,-6 2 1,-3 0 3922,13-2 1,-23 5 0,-23 3-1</inkml:trace>
  <inkml:trace contextRef="#ctx0" brushRef="#br0" timeOffset="508572">28131 17876 16913,'-7'-4'4940,"1"1"-7336,-14-28 0,1-8 2755,12 11 647,-11-17 1,9-1-363,42 9-403,10 4-163,-13 15 1,1 3 825,14 1-884,-7 9 0,2 4-26,17 11-346,-17 2 1,-1 3 334,7 16-34,-25 5 1,-6 4 39,-11-8 0,-4 0 11,2 7 0,-5 1 1231,-12 0 1,-8-1-1272,-12 1 1,-4-1 11,0 2 0,-1-1-398,7-12 0,-1 1 0,3-4 414,1-2 1,2-2-308,-6 1 1,4-4 323,4-3 746,-11 5-678,31-17 27,17-4-83,6-4 34,38-10-40,-14 1-404,15-3 1,6-1-336,-13 3 0,3 0-2234,-3 2 1,3-2 0,-4 2 2961,-1 0 0,-4 2 0,17-4 0,-44 11 0</inkml:trace>
  <inkml:trace contextRef="#ctx0" brushRef="#br0" timeOffset="509182">29307 17961 21724,'1'-50'1021,"-1"0"1,1 6-1,2 5-461,8 7-330,-3 13-224,-2 11-40,0 12 12,3 14 22,6 16 11,1 19-36,-9-23 0,-1 3-2008,-2 10 1,-3 0 1265,-1 17-1023,-3-19 1,-1 0-8042,0 5 8730,0-4 0,4-18 0,0-18 0</inkml:trace>
  <inkml:trace contextRef="#ctx0" brushRef="#br0" timeOffset="509599">29772 17537 21724,'-23'-46'597,"0"-1"1,1 6 0,-4 11-475,-19 28-16,-13 18-527,23-2 1,-1 6 444,-13 14 0,2 5-36,14-12 0,0 4-23,-4 9 1,-2 6-1,6-4-632,10-11 0,3 2 636,-4 6 0,-2 6 0,6-1-32,5 10 1,6-2 30,1-9 0,4 1-56,10 12 1,10-4-32,10-22 1,5-4 33,-2 2 0,6-2-415,18-1 0,10-2 1,-2-5 391,0-4 1,1-3 80,-6 2 0,4 1 0,-4-5 12,-11-9 1,-2-3 0,-3-2 75,6-4 0,-1-4 61,9-7 0,-2-5 70,-7-4 0,-4-5-1091,-2-16 0,-6-4 965,-10 16 0,-4-1 31,0-21 0,-6 0-283,-9 19 0,-4 1 286,-4-9 0,-5 0 50,-5 4 0,-8 3-123,-19 1 0,-5 5 233,14 10 1,-4 5-290,-7 4 0,-6 2 0,5 3 2191,-16 3-2950,6 2 0,0 3 787,-9 12 0,20-6 0,10 6 0</inkml:trace>
  <inkml:trace contextRef="#ctx0" brushRef="#br0" timeOffset="511515">31222 17747 9094,'-3'0'7416,"0"-1"-840,3 1-6307,-13-69-51,22 42-140,-9-14 1,4 2-6,28 18-23,4 6-33,1 5-45,0 6-23,-4 12 1,-6 12-6,-5 13 0,-8 12 6,-6 7 10,-13 3-44,-11 2-16,-12-4 77,-10-5 12,-4-8 22,-2-9 62,3-11 89,5-9 102,10-8 10,7-11-162,11 1 118,4-18-135,11 6-17,6-8-44,11 9-40,5 6 29,5 7-40,0 11-11,1 9 28,-3 11-6,-2 6-44,-4 2-51,-8 1-11,-12 0 17,-22 1-34,-21 1 56,8-18 0,-3-2-314,-5-2 1,-1-2 41,-2-2 1,-1-3-320,2-2 0,0-4-918,3-3 0,1-5 1582,3-5 0,4-1 0,-4-3 0,11-4 0</inkml:trace>
  <inkml:trace contextRef="#ctx0" brushRef="#br0" timeOffset="511906">31409 17279 15468,'0'-6'6088,"0"2"-5657,0 4-94,-85-10-874,55 16 0,-1 3 626,-13-5 1,-6 0-1,3 5-671,-5 16 0,4 6 610,13-8 0,0 2 0,1 1-47,0 4 0,1 1 1,0 3-20,-3 12 1,1 3 0,3-1 14,0 2 1,3 2-21,6-4 0,2 4 0,5-5-130,8-2 1,7-3 94,5 9 0,8-1-34,10-6 0,10-5-12,7-13 1,9-4-1,-3-2-409,6 1 0,3-5 514,2-6 1,6-2-1,-5-6 100,3-9 1,-3-5 4,-11 2 0,1-3 0,-2-2 39,-5-2 0,-1-4 0,-2-2-543,0-8 1,-1-5-1,-5 2 502,1-2 0,-3-3 26,-7 1 0,-1-4 1,-4 2 289,-5-3 0,-2 1-272,1-9 1,-4 1-34,-4 7 1,-7 2-668,-12 3 1,-5 5 582,-13-7 233,0 19 0,-3 4-216,-17 6-76,21 6 0,-1 3-439,-28 10-2863,31 4 1,1 4 3349,-9 11 0,9 0 0,22-15 0</inkml:trace>
  <inkml:trace contextRef="#ctx0" brushRef="#br0" timeOffset="513022">32218 17649 15687,'1'-4'6032,"-1"0"-4184,0 4-1820,7-31 68,-12 32 94,-10-6-151,-5 30 11,-6 5 1,0 0-40,0-2-8,3-2 0,2 2 8,1 10-11,7-1 112,17-2 106,18-15 12,19-9-40,15-10-10,6-12-579,-30 2 1,-2 0 550,15-10 167,3-7-56,-27 11-67,2-2-151,-16 11-12,-7 5-16,-10 10-28,-10 9-12,-2 3-2,-1 2 0,-1 2-48,-9 15-109,10-12 0,1 2-726,-2 19-727,12-3 1643,10-13-4237,23 1-1125,5-22-1569,15-2 6923,-8-17 0,-13 2 0,-8-1 0</inkml:trace>
  <inkml:trace contextRef="#ctx0" brushRef="#br0" timeOffset="513388">32531 17697 13450,'-2'-48'1821,"-1"1"1,0 0 0,-2-15 0,-4 9-975,-13 12-191,-1 21-90,-32 18-303,2 19-880,10-1 1,-2 5 663,3 5 1,-1 5-39,7-2 0,-1 3 1,1 1-41,-9 11 0,1 2 14,2-2 1,4 1-21,8-3 1,6 1-26,10-11 1,4 0-62,1 8 0,4-1 39,8 18-93,17-20 1,8-4 16,-2-13 1,2-3 44,5 6 1,4-4-408,16-6 1,3-8 73,-12-2 0,1-4 205,-1 0 1,3-2-1,-2 0 159,1-2 0,0-4 151,-2-3 0,2-5 1,-4 0 192,-2-5 1,-2-3-250,-3 2 1,0-4 0,-3-1 287,-2-9 1,-6-2-85,-5-1 1,-4 1-168,-4 2 1,-4 1 119,-2-26-112,-14 16-219,-5 13 638,-6 14-3001,2 11-2172,4 8 4698,5 5 0,5-1 0,2 0 0</inkml:trace>
  <inkml:trace contextRef="#ctx0" brushRef="#br0" timeOffset="513972">33480 17633 20627,'-3'-2'1899,"1"0"-1703,2 2-51,-72-21-27,35 14-40,-15-6 1,0 1 5,18 7 84,-11 0-56,18 4-6,-7 4-11,2 4-61,10 1-17,-2 7 33,12-2-11,-2 7-11,6 0 45,4 4 6,0 2 16,2 2-11,0-1-23,0-2-5,0-4 6,-1-5 56,1-5 10,0-4 102,1-3 268,1-2 662,0-2-925,4-9-128,4-4-34,9-8-45,9 0-6,6 3 40,6 4-68,1 7-5,1 3 5,2 11 1,-1 7 16,-2 13-62,-6 8-16,-9 7 45,-11-7-23,-13 8 6,-27 0 0,-9 2-302,7-21 1,-2-2 239,2-6 0,-1-2-375,-29 6-700,6-9-1569,11-15 2745,14-12 0,15 4 0,7-2 0</inkml:trace>
  <inkml:trace contextRef="#ctx0" brushRef="#br0" timeOffset="514323">33396 17431 18151,'0'-5'3764,"0"1"-2873,0 4-376,-85-34-314,55 31 1,-3 3-444,-12-7 1,-6-3 0,4 8 361,-6 14 0,3 9-589,-4 3 0,1 6 469,17-7 0,2 3 0,1 3-14,-1 10 1,2 4 0,4-1 10,-2 2 1,5 3-4,10-4 1,3 5-1,8-5-390,12 0 0,9-2 373,7 10 1,7-1-5,-3-19 1,3-2 0,3-2-303,3 0 1,3-2 0,2-2 249,2 0 1,2-2 0,1-2-238,0 0 0,2-1 1,0-2 223,0-2 1,2-1-1,-1-1 88,-1-3 1,-1-1-1,1-3 90,-3-3 0,0-2 0,-1-3 124,20-6 0,-8-9 271,-23-5 1,-6-7-323,-1-11 1,-10-3-96,-16 6 1,-5-4-171,4-9 0,0-6 1,0 2 141,1-4 1,-2-2-124,1 14 0,0-4 0,-2 1 0,-2 5-358,-5-8 0,-8 4 445,-6 6 0,-6 0 0,2 9 0,-14 4 0,7 10 0,1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09:33:23.626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2184 1028 32767,'-40'-42'-1325,"0"0"1,1 4 0,0 11 621,-21 32 1973,27 1 0,2 4-202,0 4 0,1 4-1068,3 1 0,2 4 0,-12 27 0,16 3 0,17 1 0,19-2 0,16-5 0,14-4-791,-17-25 0,2-1-26,2-1 1,2-2 225,1-1 1,0-1 220,-2-1 0,-1-1 591,21 7-73,-18-2 559,-18-2-374,-24 1-86,-25 0 27,3-6 1,-5 0-295,-10 1 1,-2-1 128,-5 0 1,-2-1-272,3-2 0,0-1 329,7-1 1,2-3 248,-20-8-6127,25-13 636,25 2 4376,19-11 0,2 21 0,1-1 0</inkml:trace>
  <inkml:trace contextRef="#ctx0" brushRef="#br0" timeOffset="217">2613 962 18211,'-27'36'311,"0"0"0,0 0 1,-10 16-1,10 0 921,20-15 1,6 1-1565,3 11 0,2-1 10,-1-15 0,1 0-1205,7 20 1,1-5 404,1-8 1073,-2-5 0,-1-3 0,-4-15 0,1 3 1</inkml:trace>
  <inkml:trace contextRef="#ctx0" brushRef="#br0" timeOffset="1150">2414 1499 22485,'-7'-41'321,"0"-1"0,5 2 0,8 10-276,18 21 424,11 2-743,21 4-104,-1 3-2596,-13 1 1,0 0 2771,14 0 666,-19 1 1,-2-1-595,-7-1 774,2-2-1051,-13-3 501,-8-4 197,-2 1 3491,-4-1-3553,-5 4 292,-3 3-213,-6 4-247,1 3-5,-5 7-22,10 2 5,9 9-22,4-6 22,17 3 12,1-10-1,13-2 34,-8-5 50,-1-8-50,-15-2 56,-5-9 56,-5-10-145,-5 4 128,-13-17-61,-4 19-18,-16-3-32,7 13 49,-14 5-16,3 12-39,-9 7-18,4 13-21,8 20-23,16-10-17,9 21-106,24-17-331,15 10-498,1-22 0,5-3-825,-1-6 1,0-3 1272,2 1 0,0-4-471,-2-6 0,0-4 26,-2-6 0,-1-2 929,0-2 1,-1-2 279,1-5 0,-4-3 888,7-19-358,-12 5 896,-5-8-230,-8 9-240,1-3 1854,-5 7-2605,-2 12-133,-3 7-299,-1 16 12,0 15-11,0 18-12,0 0 11,-1-3 1,0 1-11,-2 6-367,0 0 0,-2 2 335,0-13 1,0-1 33,-2 11 1,-1-1-15,-3 17 101,2-16 124,5-34-152,2-12-11,-2-23-45,2 2-12,-1-14 1,1-6-17,2 8 0,0-2 8,2-18 1,2-1 22,2 4 0,2 2-289,0 10 0,2 0 274,3-4 1,3 2-1285,4 5 1,1 3 1253,-4 5 0,2 1-171,15-6 1,3 5 212,8 8-94,-12 8 0,0 2 49,6 6-1704,12 24 1749,-28-3 983,-4 11 0,-4 5-1017,-20 15 6,-2 13-28,-20-22 0,-8-3-23,6-11 1,-3-2-96,-15 11 1,-2-1-186,6-11 1,1-4-1268,4-4 0,2-3-21,-13 2 1497,21-12 0,20-3 0,6-2 0</inkml:trace>
  <inkml:trace contextRef="#ctx0" brushRef="#br0" timeOffset="1350">4106 1538 32767,'46'-10'-1082,"-1"1"1,14-2 0,-35 4 0</inkml:trace>
  <inkml:trace contextRef="#ctx0" brushRef="#br0" timeOffset="1740">4856 1156 32767,'0'-3'-142,"0"0"-584,0 3 921,-39 38 60,27 0-668,-8-2 1,1 2-61,20 23-140,4-16-622,14 8 798,3-27 160,12 5-419,0-21-43,4-13 393,1-11 206,1-12 243,-3-7 423,-5-3-296,-5 4 28,-8 8-85,-7 10-148,-7 9-80,-4 12 12,-2 10 76,-1 16-38,-1 13-46,-1 9-313,2 7-378,1-28 0,0 1-3026,-5 6 0,-2 1 3768,-1-2 0,-1-3 0,-8 16 0,3-20 0</inkml:trace>
  <inkml:trace contextRef="#ctx0" brushRef="#br0" timeOffset="2024">2037 2271 17950,'-59'11'471,"1"1"1,0 0 0,1 0-1,1 0 1,9 1-69,-9 12 185,18 7 180,58-3-480,15-14 1,13-5-1060,0-3 0,6-2 1,7-1 808,-14-2 0,5 0 0,3-2 1,1 1-1,-1-1 0,-3 0-615,11 0 0,-4 0 0,1 0 0,5-2 583,-11 1 0,3 0 1,3-1-1,1 0 1,-1 0-1,-2-1 0,-3 1-195,4-2 0,-3 1 0,-1-1 0,0 0 0,3-1 84,-2 1 1,2 0-1,0 0 1,2-1-1,-2 0 1,-1 0-193,8-1 0,-2 0 0,0 0 0,-1-1 0,-1 0-877,-5 1 0,-1-1 0,0 0 1,-2 0-1,-2 0 1022,2-1 1,-1 0-1,-3 0 1,-5 2 0,6-3-1,-11 3 1,-11 0 0</inkml:trace>
  <inkml:trace contextRef="#ctx0" brushRef="#br0" timeOffset="2492">6837 1578 32767,'-32'23'0,"3"11"0,18-4 0,3 3 0,0 1 0,3 1 0,0 2 0,3-1-2256,3-1 1,2 0 1902,7 20 0,-1-23 0,-2-17 0</inkml:trace>
  <inkml:trace contextRef="#ctx0" brushRef="#br0" timeOffset="2840">7186 1392 26353,'-13'-59'636,"0"0"1,0 6-1,-5 8-1506,-23 6 906,-3 18 386,2 14 94,3 17 211,6 12-291,5 15-1115,12 9 561,10 4 128,19 0-200,16-6-862,20-10 696,-20-22 0,3-4-166,0-2 1,0-3-289,28-9 476,-10-9 359,-14-11 36,-15-5 35,-13-4 42,-13 2 421,-7 1-515,-3 11 78,-9-2-167,10 16-208,-2 1-856,12 17-2190,15 10-1937,4 2 4388,15 4 0,-15-16 0,0-1 0</inkml:trace>
  <inkml:trace contextRef="#ctx0" brushRef="#br0" timeOffset="3191">7569 1514 25091,'-10'0'3786,"2"0"-3538,-24 0 0,-4 1-91,16-1-142,-19 0 1,11 0 21,44 0-79,25 0-68,-6 0 1,3 0-283,8 0 1,2 0 15,3 0 0,-1 1 118,-12 0 1,0 1-818,8 5 1,-3 3-356,6 9 974,-19-4 1,-2 2-22,-4 12 496,-31 9 202,-7-12 893,-34 8 680,3-13-336,-13 2 237,2-3-144,4-1-778,21-8 32,6-3-332,22-7 71,14 0-1255,20-3-5432,28-5 6228,-26 3 0,-1-1 0,3 0 1,-21 3-1</inkml:trace>
  <inkml:trace contextRef="#ctx0" brushRef="#br0" timeOffset="4151">8874 1424 32566,'0'-5'-4659,"-1"0"3761,1 5 3685,1-67 184,11 43-2974,-2-14 1,3 4-165,17 26 339,20 9-553,7 19 762,-1 5-381,-27-5 0,-4 3-1773,-1 19 1155,-12-6-377,-22 7 621,-21-2-447,-7-2 888,-13-2 587,14-17 526,7-8 312,13-7-304,5-5-1188,7-7 0,1-4 0,7-1 0,3 2 0,24 4 0,-7 5 0,12 2 0,5 2 0,21 9-267,-15-2 0,2 2 534,-7 2 0,-2 1-267,-8-4 0,-2 2 0,4 6 0,-5 1 0,-9 9-697,-15 12-278,-46-6 967,6-17 1,-4-1-132,4-3 1,-2 0-3139,-4-1 0,-4 0 0,6-1 1836,-18 3 0,16-3 0,7-3 1,22-6-1</inkml:trace>
  <inkml:trace contextRef="#ctx0" brushRef="#br0" timeOffset="7125">10369 1587 19132,'-3'-5'3299,"1"1"-2818,2 4-761,-14-40 73,12 31-460,-5-23-3987,24 75-2986,-8 8 5777,-3-19 1,-2 0 1014,-7 15 0,-1-30 0,2-7 0</inkml:trace>
  <inkml:trace contextRef="#ctx0" brushRef="#br0" timeOffset="7259">10212 2181 22913,'-32'38'-705,"0"0"0,0 1 0,3-4 0,0 0 0,3-5 714,-10 8 1,17-17 0,1-1 0</inkml:trace>
  <inkml:trace contextRef="#ctx0" brushRef="#br0" timeOffset="8348">11732 1572 25558,'-16'-44'-272,"0"-1"0,1 5 1,6 5-424,14 9 711,12 5-126,14 7-234,14 7 83,9 8 65,6 13-394,-30-4 0,0 4 570,-2 2 0,-1 2-71,17 24-220,-14 5 84,-19 4 276,-24 2 15,-20-2 206,9-27 0,-3-2 378,-17 8-84,14-16 0,0-4 966,-3-3-373,-9-8-309,22-9-210,9-9-449,8 1-488,10 2 214,8 4 231,12 5 35,10 7-85,11 9 121,8 9-1637,-17-1 0,0 1 2166,14 8-438,-17-6 0,-3 2-199,-2 9-570,-5 10-322,-23 0 223,-30 0 611,2-21 0,-4-1-478,-10 0 1,-3-1-317,-5-2 1,-1-1 899,-5-3 1,3-2-1,-8 2 1,12-7-1</inkml:trace>
  <inkml:trace contextRef="#ctx0" brushRef="#br0" timeOffset="8726">12903 1445 32113,'3'-7'654,"-1"2"-895,-2 5 482,0 0-241,-43 22 0,11 5 0,-4-1 0,-2 2 0,9-1 0,2 2 0,-3 0 0,0 1-727,-1 4 1,3-2 1107,-9 10-269,9 7-202,29-27-1068,17 2 128,23-8 899,-8-10 0,4-3 81,9-1 1,4-1-214,5-2 0,3-1 548,2 0 1,-1-1-3859,-1-1 1,-3 0-524,-15 1 1,-3 0 3726,20-3 1,-40 5-1,-7 1 1</inkml:trace>
  <inkml:trace contextRef="#ctx0" brushRef="#br0" timeOffset="9349">13765 1564 32717,'16'-56'-75,"0"-1"0,-2 8 0,-3 7-702,-5 12 303,-3 14-147,-2 11 142,0 7-61,-1 6 303,-6 28-937,-2 7 1075,0-9 1,0 3-711,-1 6 1,0-1 656,-3 16 83,6-20 0,3-2 61,5 2 207,8 2-184,7-12 22,16-15 309,-7-11 303,20-17 288,-7-11-493,-14 7 1,0-2-973,6-7 1,-1-1 1178,8-10-244,-13 14 0,-1 2 532,-4 5-724,1 3-186,-9 13-254,-5 14-649,0 16 101,-1 14 77,1 13 371,-4-24 0,1 1 1421,1 3 1,2 0-2078,3 2 0,3-1-1377,4 1 0,4-3 2278,8 2 0,0-3 0,4 3 0,2-8 0</inkml:trace>
  <inkml:trace contextRef="#ctx0" brushRef="#br0" timeOffset="9708">15073 1612 30140,'-28'25'1313,"0"0"1,-6 17-1406,42-8 1,12-1-511,-1-6 0,3-4 159,17 11 396,-12-16 0,2-3 232,2-6 0,3-2-582,1-1 0,3-2 710,8-5 1,1-5-266,1-3 1,0-4 280,-8 1 0,3-1-7,8-4 0,6-1 0,-1 0-322,-9 4 0,-1 1 0,2 0 0,7-2 0,2-2 0,3 3 0,-2 3 0,4 1 0,0 2 0,-5 2 0,-3 1 0,-3 3 0,2 0-1,10-2 1,2 1 0,-5 3-402,3 5 1,-12 6-2295,-3 23-7135,-13 6 8438,-23-2 0,-12-15 1,0-17-1</inkml:trace>
  <inkml:trace contextRef="#ctx0" brushRef="#br0" timeOffset="12499">3582 3556 23612,'-56'-13'214,"1"-1"1,0 6 0,5 11-145,17 19 0,3 8-729,-6 3 0,1 1 681,1 2 1,1 0-18,4-2 1,4-1-11,-8 13 478,19-2-439,21-25 273,12 1-201,17-19 18,14-15-68,-20 1 0,0-3-166,2-4 1,0-1 193,-1-3 0,-2-1 25,-3 1 1,-3-1 175,13-22 778,-13 11-749,-12 12-168,-6 13-141,-4 11 12,-5 11 5,-3 13-16,-4 14 22,0 13-62,3 7-39,5-26 1,1 1-245,4 1 1,2 1-1023,3 0 0,3-1-2542,11 20 3881,11-5 0,-19-31 0,2-2 0</inkml:trace>
  <inkml:trace contextRef="#ctx0" brushRef="#br0" timeOffset="12675">4156 3998 27970,'-10'-32'-342,"1"0"0,-1-15-1590,18 57 1932,10 8 0,-7-6 0,0-1 0</inkml:trace>
  <inkml:trace contextRef="#ctx0" brushRef="#br0" timeOffset="13599">5968 3779 20173,'0'-3'2963,"0"1"-1832,0 2-834,3 22-207,1-5-6,4 15 0,1 4-11,3 22-419,-3-15 1,-2 2 322,-5-3 1,-5 0-121,-4 1 1,-5 1-301,-5 3 1,-5 0-508,-5 0 1,-4-1 167,6-9 1,-2-3 781,-11 6 0,2-5 0,10-10 0,-10 4 0</inkml:trace>
  <inkml:trace contextRef="#ctx0" brushRef="#br0" timeOffset="13982">6103 3391 15429,'2'-3'5808,"0"0"-3522,-2 3-2102,-32 71-128,20-26-42,-5 6 0,3 1 14,21-3 23,13-10 38,14-17 46,7-11 38,3-14 74,-3-12 100,-4-13 101,-10-10-33,-9-6-68,-13-3-39,-13 1-173,-3 11 212,-16-5-174,7 22-72,-4-3-73,8 16-61,5 6-169,-2 15-67,6-3-1003,0 20-1584,18-4 2856,16 13 0,-10-18 0,7-3 0</inkml:trace>
  <inkml:trace contextRef="#ctx0" brushRef="#br0" timeOffset="14208">6717 3661 25175,'-44'0'590,"1"0"0,0 2 0,18-4-495,32-4-112,6 2-16,21-6-141,23-1-73,-23 7 1,2 1-780,9-2 1,1 3-8,-3 4 0,-3 2-1219,-6 2 0,-3 4 1534,12 20 0,-22-12 0,-11 1 1</inkml:trace>
  <inkml:trace contextRef="#ctx0" brushRef="#br0" timeOffset="14349">6838 3964 27096,'-29'11'-784,"29"-9"-2630,36-13 0,19-8 3414,-17 7 0,0 0 0,0 1 0,-4 1 0,-6 3 0</inkml:trace>
  <inkml:trace contextRef="#ctx0" brushRef="#br0" timeOffset="14909">7980 3757 19815,'1'-10'2954,"-3"-25"1,-2-3-2552,-3 16-246,3-15 0,-5 4 543,-22 23-566,4 12-72,-9 2-6,5 19-45,10 7 0,0 12-16,10 5-18,15 1-5,17-3-1721,4-21 0,5-5 1687,14 6-117,1-13 1,2-6 178,6-13 3,-20 5 0,-2-4 25,13-20 56,-17-12-34,-7 5 26,-12 1 0,-6-2 13,-10-9-38,-2-10 49,-11 7 3339,-7 13-3349,-2 4 332,-5 10-439,10 14-61,5 11-286,5 11-135,6 2-1993,10 19 2492,20 4 0,-10-14 0,9-1 0</inkml:trace>
  <inkml:trace contextRef="#ctx0" brushRef="#br0" timeOffset="15341">8886 3795 26122,'-11'-42'306,"-1"-1"0,2 4 0,1 11-317,4 22-56,3 6-107,1 10-44,1 3-1928,5 30-3522,1-1 5668,3 13 0,-3-23 0,-4-14 0</inkml:trace>
  <inkml:trace contextRef="#ctx0" brushRef="#br0" timeOffset="15508">8989 4095 27925,'-4'47'15,"0"1"1,0-1 0,-2-1-1,-1-1 1,-4-3-333,-11 7 1,-5-4-3109,-7 6 1,-2-1 3424,1-3 0,1-4 0,10-13 0,1-4 0,-5 7 0</inkml:trace>
  <inkml:trace contextRef="#ctx0" brushRef="#br0" timeOffset="16532">10240 3761 26463,'7'-36'196,"-1"11"-134,-4 33-23,1 3 23,1 0-34,0-1-23,-1-2 40,-2-3 101,0-3 302,-1-2-482,0-3 34,0 1-6,0-1 118,0 2 45,-1 0-157,1 7-17,-1 0 40,1 20 5,-1 15-14,-1-11 0,-1 4-1079,-3 15 0,-1 2 1065,2-14 0,-1 0-14,-4 16 0,0 1-223,3-21 1,1 0 84,-2 6 1,0 1-96,1-6 1,-3-1-599,-12 21-500,1-28 1,-4-3-4352,-23 4 5696,-8-6 0,26-16 0,14-5 0</inkml:trace>
  <inkml:trace contextRef="#ctx0" brushRef="#br0" timeOffset="16925">10474 3334 18112,'0'-3'5192,"0"1"-3601,0 2-1423,-72 53-129,47-27-9,-19 20 1,5 4-14,32-4 0,11 15 17,9-28-6,11-10 84,21-9-5,-2-8 66,19-7 253,-6-20-85,-18-9-33,-6-14-184,-23 10 72,-8-8-45,-8 13-34,-12-7-94,-2 15-46,-8 6 1,11 12-348,-6 13-772,12 8-1474,-1 18 17,12-4 2599,9 7 0,-3-24 0,2 1 0</inkml:trace>
  <inkml:trace contextRef="#ctx0" brushRef="#br0" timeOffset="17233">11169 3637 25987,'-48'25'175,"0"0"1,1 1 0,4 1-123,14-1 0,2 1-605,-2 3 0,-1-1 585,1 1 1,1-2 364,-12 16-309,10 3 183,24-24-160,12 5-62,24-16-39,26-7-62,-18-5 1,1-1-191,6-2 1,1 0-537,1-1 1,0-1-2195,-3 0 0,-1 0 2652,-7 0 1,-4 1-1,6-1 1,-18 2-1</inkml:trace>
  <inkml:trace contextRef="#ctx0" brushRef="#br0" timeOffset="18133">12404 3613 19115,'1'-3'4833,"0"0"-3012,-1 3-1720,-36-26 123,-8 20-163,10-6 1,-3 1-6,3 11 0,1 4 67,-24 0 6,4-1 61,8-2 23,10-4 89,12-1-178,11-1-91,6 2-38,4 3 10,2 3 6,-2 8-5,1 10 5,-2 14 0,1 7-5,-1 6-23,-3 2 17,-2 0 11,-3-3 12,0-6-1,2-10-16,1-10 89,5-9 101,1-8 6,2-3-90,1-7-68,3-3-4,4-6-18,9-2-16,0 2 27,23-1-44,-7 9 11,17 1 0,-9 13-6,10 14 1,-16-1 5,4 9-62,-6 2 23,-13-1-39,2 15-79,-30-4-78,-20 4 89,7-22 0,-5-2-14,-2-1 1,-3-2-23,1-3 0,-1-3-389,-25 3-583,12-15-1770,15-13 2924,14-6 0,10 4 0,5 6 0</inkml:trace>
  <inkml:trace contextRef="#ctx0" brushRef="#br0" timeOffset="18408">12694 3966 26598,'43'-7'120,"1"0"0,-1 0 1,16-3-1,-5 0-47,0-5-56,-15 4 0,9 1-96,-21 5-402,6 0-147,-18 3 628,-1-2 0,-10 2 0,3-2 0</inkml:trace>
  <inkml:trace contextRef="#ctx0" brushRef="#br0" timeOffset="18642">13599 3510 27897,'1'44'232,"-1"1"1,2 17-217,-9-18 1,-1-1-700,1-11 0,0-1 532,-2 10 0,-1 1-583,1-1 0,-1 1 42,0 3 1,1-4 0,-2 5 0,2-7-1</inkml:trace>
  <inkml:trace contextRef="#ctx0" brushRef="#br0" timeOffset="19392">14213 3872 18425,'-3'0'5243,"0"0"-3433,3 0-1491,13 1-129,10-2-117,6 0 50,27-6-112,-26 3-2142,3 0 0,-1 0 2092,-7 3 416,30-2-1587,-26 3-3231,15 2 4441,-15-1 0,-11 1 0,-9-1 0</inkml:trace>
  <inkml:trace contextRef="#ctx0" brushRef="#br0" timeOffset="19909">15018 3777 25231,'21'-50'313,"1"1"1,-2 4 0,1 8-219,7 15-33,1 6-51,-6 8-11,12 6-11,-10 10 0,12 9-12,-6 13-16,-4 7-11,-4 5 33,-10-8-50,-8 16 78,-14-18 11,-6 10 34,-9-17 51,-1-9 66,2-7 197,2-5-101,8-8-124,2 0 85,6-3-85,4 3-117,0 0 40,14 2-68,7 5 0,20 9 22,9 11-17,-22-5 1,0 2-3,0 1 0,-1 2 2,-3 0 1,-3 1-40,6 23-27,-22-4-146,-33 0-222,2-22 1,-5-3-1896,-12 1 0,-4-4 2324,2-1 0,1-3 0,-16 2 0,25-7 0</inkml:trace>
  <inkml:trace contextRef="#ctx0" brushRef="#br0" timeOffset="23283">16575 4144 19770,'1'-51'1139,"1"-1"0,2-5 0,3 6-753,6 7-64,-1 11 0,2 2 266,10-8-442,-3 8-90,-5 16 162,-14 42-151,-6-2-11,-2 6 1,-3 6-32,-4 3 0,0 2-375,2-1 1,2 1 354,0 6 1,6-4 45,25 13 16,28-18-17,3-18 73,2-17 1,5-9-54,-11-3 0,1-5-486,-1 2 1,4-2-1,-1-2 453,-4 0 1,0-2-1,0-1-547,2 0 1,0-1 0,-1 0 526,8-2 0,2-2-17,-5 1 0,4-1 0,-4 1-491,1 0 0,1 0 489,-5 3 0,2-1 0,-3 2-9,-5 3 0,-3 2-289,2 2 0,-5 3 46,-11 3-8186,-16 19 8715,-32 3 1,-2 5 0,4-10 0</inkml:trace>
  <inkml:trace contextRef="#ctx0" brushRef="#br0" timeOffset="29824">6506 5507 19249,'3'-9'1708,"-1"2"-958,-2 7 1525,0 0-1962,-2 0-16,-3-1 17,-4-3-57,-3-4-44,-3-6-33,1-5-57,2-7-33,4-9-34,3-4-28,3 5 61,9-10-55,3 19-6,10-6-22,7 17-18,10 8 18,-2 9-9,-3 7 0,0 6 26,10 19-274,-11-8 1,-3 4 244,-10-2 1,-4 2 19,-4 0 0,-4 1-88,-5 18 57,-18-9 0,-7 0 14,-3-9 0,-4 0-393,1-1 0,-4 2 1,0-1 398,0-3 1,0-2 0,0-1-4,-17 11 0,0-3 14,7-6 0,2-3-13,9-9 1,1-4 76,-10-8 446,15-22-457,13-14 46,8-11-90,15-1-23,10 4 28,19 10 0,14 13-28,-21 13 0,1 4 5,4 5 1,0 4 360,2 2 1,0 4-594,1 4 0,1 3-968,0 0 0,-1 2-2208,1 1 1,-2 0 3402,-4-4 0,-3-1 0,8 5 0,-18-12 0</inkml:trace>
  <inkml:trace contextRef="#ctx0" brushRef="#br0" timeOffset="30200">7570 5361 25590,'-39'-18'119,"1"1"1,2 0-1,11 10-41,24 19 29,11 6-18,13 7-55,18 6-26,-15-13 1,1 0-199,3 2 1,-1 0 189,-1 0 0,-3 1-6,17 23-5,-18 1 17,-15-1 10,-20 1 18,-15-4-17,-15-3-367,-9-2 362,-4-5-7,5-4-66,9-5 23,15-8-1839,13-5 1877,21-6 0,-6-2 0,10-1 0</inkml:trace>
  <inkml:trace contextRef="#ctx0" brushRef="#br0" timeOffset="30458">8582 5439 27751,'2'33'224,"-2"-11"-221,6 14 0,1 5-803,-5-8 1,-1 0 300,-1 13 1,-2 4 498,-5 8 0,-1-3 0,4-22 0,-1-2 0,-8 28 0</inkml:trace>
  <inkml:trace contextRef="#ctx0" brushRef="#br0" timeOffset="31008">9383 5702 22545,'-5'-58'1049,"-1"0"1,2 10-1,0 10-690,0 21-252,1 23 27,1 4-16,-4 22 5,2 9-73,-1 16-16,13 1 10,9-28 1,4-2-204,16 6 198,1-17 0,5-6-8,-6-7 0,3-6 6,2-1 0,3-3 1,1-2-20,-4 1 1,0-2 0,1-1-917,11-4 1,1-2 0,-2 0 905,4-1 1,-1 0 4,-5 2 0,3-2 0,-2 2-206,-5 2 1,-2 0-1,3 0 183,3-1 0,4-1 1,0 0-1,-2 0-15,6 0 1,-3 1 0,1 1-663,4-1 1,-1 1-1,-5 2 446,-7 3 0,-5 3-1202,-3 3 1,-4 5 1442,-3 6 0,-7-1 0,-17-1 0</inkml:trace>
  <inkml:trace contextRef="#ctx0" brushRef="#br0" timeOffset="32065">12996 5888 21887,'12'-52'1213,"-1"0"1,3-1 0,-2 8-766,-2 20-280,1 0-106,-8 27-12,-1 19 0,-2 17-5,-1 18-40,-3-23 1,0 1-710,-3 3 0,0 0 440,-7 20-1540,3-16 1,1 1 1803,0 15 0,-2-4 0,9-22 0</inkml:trace>
  <inkml:trace contextRef="#ctx0" brushRef="#br0" timeOffset="32432">13164 5463 21071,'-45'-43'426,"-1"0"1,0 1 0,1 4 0,0 2 0,-1 11-257,-7 11 1,-1 11-865,-4 7 0,0 8 769,-1 7 1,1 9-39,20-3 0,1 3 1,1 4-383,0 5 0,2 4 1,2 3 361,0 5 0,3 4 0,3 1-267,7-10 0,1 2 0,2 1 0,3 0 243,0 1 0,3 2 0,2-1 0,1-1 1,1 3 1,2-1-1,7 1-42,6-3 0,6 2 1,3-1-1,3-6-27,5-5 1,3-5-1,3 0-23,2 1 0,3 0 0,2-1 0,-1-6 3,0-4 0,0-6 0,3-3-73,4-5 0,5-3 0,1-3 0,-5-4 153,0-3 0,-4-5 0,3-1 55,1 0 1,3-3-1,-1 0 1,-5-2 25,13-11 1,-4-5 170,-6-5 0,1-5 0,-5 0-245,-11 7 0,-3 1 0,1-3 40,0-2 0,3-2 0,-1-2 0,-3 1-4,2-8 0,-3 1 0,-2-1 15,-4 0 0,-2 1 0,-5 0 173,-4 4 0,-3 1 0,-6 2-174,-10-12 0,-9 5 649,-10 8 0,-8 7-745,-7 7 1,-5 6-311,-1 6 0,-2 3-2512,2 4 0,2 2 2876,8 3 0,3 0 0,-7 1 0,22 1 0</inkml:trace>
  <inkml:trace contextRef="#ctx0" brushRef="#br0" timeOffset="33149">15041 6039 18632,'-5'-4'3860,"1"1"-589,4 3-3176,16-29-22,-13 23 11,10-21 39,-19 33 1,-6 1-24,-4 3 1,-6-2 0,-2 0 28,0-4 39,-2-3 28,2-8 0,0-8-39,2-12-40,2-12-33,4-10-45,8-4 6,9 1 6,8 11-35,6 10-4,6 12-12,5 10-6,7 17 12,7 15 5,2 21-246,-23-16 0,-1 3 232,-5 1 1,-3 2-1,-4 1 0,-6 1 0,-7 2 1,-6-1-7,-8 4 1,-6-1-732,-11 3 1,-4-1 733,10-13 1,-3-1 0,0-2 6,0 0 1,-1-3 0,1-1-211,-14 4 1,2-5 216,10-6 1,3-7 30,-14-13 0,21-15 377,16-15-394,19-4-1750,26-6 1739,-2 16 136,-4 15 1,2 3-142,14 7-6,15 13-6,-29-2 1,1 3 2,0 4 0,1 1-90,9 6 1,-2 0-160,17 9-613,-16-8 0,1-1-2697,16 3 3562,-19-11 0,-2-1 0,5 2 0,-8-8 0</inkml:trace>
  <inkml:trace contextRef="#ctx0" brushRef="#br0" timeOffset="33509">15420 5726 19176,'-32'-39'756,"0"0"0,0 0 0,-14-1 1,-5 3-1,2 4-1909,-1 2 0,-5 6 1277,12 11 1,-6 1-1,-2 3 1,-1 5 69,-3 4 1,-1 5 0,-1 3-1,3-1-116,-8-2 1,2 1 0,-5 6-2,16 0 0,-6 4 1,-2 2-1,1 1 1,3 2-1,6 0-411,1 3 1,7 1-1,0 3 1,-1 1 346,-4 3 1,-2 2-1,0 2 1,3 1-1,5-2-11,-2 8 0,6 0 0,4 3 0,2 10 0,5 4 0,8-2-8,10-11 0,6-2 1,7 2-360,7 0 0,7 2 0,5 0 1,2-5 366,2-6 1,3-4 0,3-2 0,4 0-16,0-4 1,5-1 0,2-1-1,-1-2 1,-2-4-391,14 3 0,-2-5 0,3-2 358,-5-4 0,3-1 0,-1-1 1,-1-2-119,4-2 1,-1-2 0,2-3 75,-7 0 0,2-1 0,1-2 0,0-3-88,4-4 1,0-3 0,0-3 0,-3-1 251,-8 1 0,-2-1 0,-2-2 0,0 0 89,11-7 1,-1 0-1,-4-4-30,-4 0 1,-3-3 0,-2-1-59,-8 5 1,-3-2-1,1-1-47,6-9 1,-1-3 0,-3-3 16,-4-7 1,-4-3 0,-6 1-33,-10 10 1,-4 0 0,-3 2-20,-2-20 1,-12 7-192,-23 17 1,-10 9-2165,-4 11 0,-4 6 2358,-7-2 0,1 2 0,15 6 0,5 3 0,-10-1 0</inkml:trace>
  <inkml:trace contextRef="#ctx0" brushRef="#br0" timeOffset="35059">16674 5916 16213,'-3'-3'5875,"1"2"-4972,1-63-573,7 39-64,0-17 0,4 0 104,21 12-746,13-6 577,10 7-89,4 9 153,0 8-260,-2 13 12,-8 11-6,-9 13-22,-10 10 17,-13 9-6,-15 9 5,-9-23 1,-5 0-170,-6 3 1,-4 0 168,-6-1 1,-2-2 8,-2-3 0,1-2 45,4-7 0,0-2 210,-11 2 45,17-15 231,12-11-366,7-8-44,6-7-63,6 2 432,7 4-482,5 8-16,6 6-17,5 13 11,9 10 11,7 16-204,-21-14 0,-1 1 167,0 2 1,-2 1-31,-1 0 0,-3 0-134,7 22-151,-25-2-130,-34-3 185,2-22 1,-7-3-724,-11 1 1,-6-3 601,14-5 0,-2-2 0,0-1-247,-3-1 1,0-1-1,0-1-763,1-2 0,1 0 0,1-2 1417,-19-5 0,6-2 0,-8 1 0,20-7 0</inkml:trace>
  <inkml:trace contextRef="#ctx0" brushRef="#br0" timeOffset="35466">16951 5548 16387,'2'-6'5225,"0"1"-3986,-2 5-741,-89-22-1052,58 29 1,-3 4 614,-11-6 1,-6-1 0,4 8-596,-2 23 0,5 10 551,14-13 0,2 2 0,1 1-17,4 2 0,1 2 0,3 0-6,-4 19 0,9 2-36,13-16 1,5 1-1,5-3-11,11 9 0,7-5-368,2-2 1,7-6 333,14-9 1,6-8-241,-4-7 1,2-3 242,-8-3 0,1-1 0,3-1-15,8-3 0,2-2 0,-4-2 105,4-1 0,-2-4 7,-9-1 0,2-3 0,-6-4 12,-4-6 0,-4-5 8,7-8 1,-4-4 2,-5-5 1,-6-4-485,-13 5 0,-4-4 0,-2 2 465,0-2 0,-5-2 14,-5 4 1,-4-2 0,-4 4-15,-10 3 1,-6 4 38,-9-6 0,-8 3 5,-7 9 1,-7 8-23,6 10 0,-4 5 1,4 2-38,-5 2 1,2 4-20,5 3 0,-1 4 1,7 3-85,8 4 0,4 4-311,-2 5 1,5 5-2025,10 1 1,6 1 2435,9 27 0,5-23 0,6-15 0</inkml:trace>
  <inkml:trace contextRef="#ctx0" brushRef="#br0" timeOffset="35900">18480 5581 25909,'-24'22'56,"0"0"0,3 10 0,6 2-40,8-1 1,6 1-382,3 6 1,4-2 375,6 6 29,18-2 286,1-20-130,20-3-45,-8-19 28,4-15-67,-20-5 283,2-13-104,-7 3 90,10-11-263,-12 14 184,4 1-257,-18 21 389,0 0-418,-6 17 12,0 11-16,-5 32-1,-1 4-11,-3 3-6,4-29 1,1 1-141,2 2 0,1 1-151,3-2 1,1-1-175,4 28-2262,21-23-5500,-3-27 8233,9 0 0,-16-12 0,-7-3 0</inkml:trace>
  <inkml:trace contextRef="#ctx0" brushRef="#br0" timeOffset="36309">19103 5444 19912,'-44'-28'544,"1"0"0,-1 0 1,-3 0-1,0 2 1,3 7-282,3 10 0,-1 7-65,-2 4 0,-4 2 0,1 3-718,5 1 1,0 3 0,0 3 565,-8 6 1,-2 3 0,4 4-25,7 0 1,2 2-1,2 3-19,1 3 1,3 2 0,2 0-4,-5 8 0,6 3-2,12-9 0,2 3 1,5 1-3,6 2 0,4 0 1,3 1-3,2-1 0,2 0 1,3 1-18,6 4 1,3 0 0,6-5-20,3-10 1,5-5 0,-1-2-7,9 4 1,5-5-129,5-7 1,6-4-1,-3-3-239,5-3 1,1-4 214,-5 0 1,4-1-1,-2-4 222,-12-4 1,-2-2-1,-1-2 110,19-7 0,-4-3-20,-12 2 0,-2-4 121,-4-3 0,1-3 1,-5-1-111,2-7 0,-4-2-81,9-4 0,-5-4 49,-16 4 1,-4-4 0,-5 1 52,-6-1 1,-5-1-92,-4-18 0,-10 1-39,-9 17 0,-8 4-45,-5 5 0,-4 4-163,1 5 1,0 4-477,7 6 1,3 3-1712,-7-1 2381,22 9 0,13 5 0,1 0 0</inkml:trace>
  <inkml:trace contextRef="#ctx0" brushRef="#br0" timeOffset="36899">20961 5540 25197,'-45'-7'143,"0"-1"0,0 1 0,-10-3 0,4 4-68,14 12 1,3 3-444,-16 5 396,15-4 0,-2 1 39,-23 8-5,1 0-6,6-1-12,7-3 159,11-2-147,10-3 83,9-1-55,8-2 5,4 0 18,2 2 228,2 2-190,0 4-50,1 3-33,0 5 11,0 4-23,0 3 12,-6 1-12,-2-1 6,-3-4-28,1-8 90,0-2 78,6-10 129,-1 0 39,4-6-167,0-1-197,3-3 0,3-4 0,10-5 0,13-1 0,13 2 0,14 4 0,7 10-212,-29 4 0,-2 3 212,1 4 0,-2 3 0,-2 3 0,-2 3 0,-2 2 0,-3 2 0,8 27-119,-21 0 119,-33-5 0,-1-26 0,-7-3-583,-12-1 0,-4-4 373,-8-1 0,-3-3-191,-2-3 1,-1-3-395,4-4 0,3-4-1054,8-3 0,4-3 1849,-14-15 0,30 7 0,18 6 0</inkml:trace>
  <inkml:trace contextRef="#ctx0" brushRef="#br0" timeOffset="37232">20571 5214 23729,'-53'-4'340,"0"0"1,0 0 0,-1 4 0,1 4 0,3 7-278,7 11 0,2 7 1,2 3-1477,-5 5 0,0 3 1,4 0 1421,5-5 0,2 0 1,2 5 11,2 5 0,-1 6 0,4 2 0,4-3-210,5-1 1,5-1 0,2 2 188,1 1 0,0 2 0,3 1 0,6-3 6,8 3 0,7-4 0,4-1 1,6-3 1,4-3 0,4-2-5,4-3 1,4-3 0,3-4-19,2-2 0,3-4 0,0-4 0,-9-4 0,-1-3 0,4-4 2,2-4 1,4-5-1,1-2 1,-3-2 28,-1-4 1,-2-4 0,3-1 0,2-1 0,3-2 0,1-1 0,-3-2-400,8-8 1,-3-4 0,0-2 394,-13 5 1,0-2 0,-2-2 0,0-1-6,-1-3 0,-1-1 0,-2-3 0,-2 0-6,-3-3 0,-1 0 1,-4-3-1,-2 0-1,-3 1 0,-3-1 0,-2-1 0,-5 1 155,-2-12 0,-6-1 0,-7 3-301,-6 3 0,-5 3 1,-7 1-1433,-7 3 0,-6 3 1,-2 3 1485,0 5 0,-2 2 0,2 4 0,-4-1 0,3 4 0,-10-3 0</inkml:trace>
  <inkml:trace contextRef="#ctx0" brushRef="#br0" timeOffset="49049">11684 7067 16010,'61'0'57,"1"1"1,-1 0-1,0-1 1,-8 1-1,0 0 1,1-1-1,0 1 1,0 0-852,2 0 0,0 0 0,1 1 0,1-1 0,1 0 880,-3 0 0,1 0 1,1 0-1,0 0 1,2-1-1,0 1-109,-3 0 0,0-1 0,2 1 1,0-1-1,0 1 0,1-1 1,1 0 103,-4 1 0,0-1 0,1 0 0,0 0 0,1 0 0,0 0 0,1 1 1,0-1-60,-4 0 0,0 0 0,1 0 0,0 0 0,1 0 0,-1 0 0,1 0 0,0 0 0,0 0 41,2 0 0,-1 0 0,1 0 0,-1 1 0,1-1 0,1 0 0,1 0 0,0-1 0,2 1-63,-4 0 0,2 0 0,2 0 0,1-1 0,0 1 0,1 0 0,-1 0 0,-1-1 0,-1 1 0,-3 0 0,-1-1 32,4 1 1,-2 0 0,-3 0 0,-1-1 0,0 1 0,2 0 0,1-1 0,3 1 17,-6-1 0,3 1 0,2-1 0,1 1 0,1-1 0,0 0 1,-1 1-1,0-1 0,-1 0 0,-3 1 0,-3-1 5,4 0 0,-2 0 1,-3 1-1,-1-1 0,0 0 1,1 1-1,1-1 0,2 0-26,2 1 1,2-1 0,1 1 0,1-1 0,0 1 0,1-1 0,0 1 0,-1-1 0,-1 1-32,0 0 1,-1-1 0,0 1 0,0 0 0,0-1-1,0 1 1,0 0 0,-1 0 0,1 0-15,-2 1 1,0-1 0,-1 1 0,1-1 0,0 1 0,-1 0 0,0 0 0,0-1 0,0 1-6,4 1 1,1-1-1,-1 0 1,0 0 0,0 1-1,-1-1 1,0 1 0,-1-1-9,-3 1 0,1 0 1,-1 0-1,0 0 0,-1 1 1,-1-1-1,-2 0 0,-1 0-73,4 1 0,-3-1 0,-1 0 0,0 1 0,-1-1 0,2 1-26,5 0 0,3 0 1,0 0-1,-1 1 0,-5-1 1,-5 0-100,7 0 1,-6 0 0,0 0 262,13 0 0,1 1 0,-17-2-750,-22 1 300,-84-8 293,17 4 0,-6-1 0,-4 1 72,1-1 0,-3 0 0,-3 0 0,-1 1 57,2-1 0,-1 1 1,-2 1-1,-1-1 1,-1 0-1,4 0 0,-1 1 0,0-1 0,-2 0 0,0 1 0,-1 0 0,4-1 1,0 1 0,-1 0-1,-1 0 1,0 0 0,-1 0 0,0 1-15,-4-1 1,0 0-1,-1 1 1,-1 0 0,0 0-1,0 0 1,-1 0 5,5 0 0,0 0 0,-1 0 1,0 0-1,0 1 0,-1-1 1,0 1-1,0-1-109,4 1 1,0 0-1,0-1 1,-1 1 0,0 0-1,0 0 1,0 0-1,-1 0 1,0 0 107,-1 0 0,-1 0 0,-1 1 0,1-1 0,-1 0 0,0 1 0,0-1 0,0 0 0,0 1-11,5-1 1,-1 0 0,1 0 0,-1 1 0,0-1-1,0 0 1,0 1 0,0-1 0,0 0 0,0 0 10,-1 1 0,0-1 0,0 0 0,0 0 0,0 1 0,-1-1 0,1 0 0,-1 1 1,1-1-1,-1 0-4,1 0 1,-1 1 0,0-1-1,0 1 1,0-1 0,-1 0 0,1 1-1,0-1 1,0 1 0,0-1 0,0 0 0,0 1 0,0-1 0,1 0 1,-1 1-1,0-1 0,0 0 0,0 1 1,0-1-1,1 0 3,0 0 0,0 1 1,1-1-1,-1 0 0,1 1 1,-1-1-1,1 0 0,0 0 1,0 1-1,0-1-9,-4 0 1,-1 1 0,1-1-1,0 1 1,0-1 0,0 0-1,1 1 1,0-1 0,0 0 6,3 0 0,1 0 1,-1 1-1,1-1 1,0 0-1,0 0 0,1 0 1,0 0-1,1 0-2,-4 0 1,0 0 0,1 0-1,0 0 1,1 0 0,0 0 0,1 0-1,0 0-1,-3 0 0,0 0 0,1 0 1,1 0-1,0 0 0,2 0 1,-1 0 1,-2 0 0,0-1 0,1 1 0,1 0 0,1 0 0,1-1 39,-3 1 1,1-1 0,1 0 0,2 0-1,1 0-34,-2 0 0,1 0 0,3 0 1,2-1 287,-1 1 1,2-1-1,6 0-300,-6 1 0,20-3 1441,28 2-1369,62-2-44,-21 1 0,6 0 177,6-1 1,7 0 0,1 0-186,-13 1 1,0-1 0,2 0 0,6 0 1,-7 0 0,5 0 0,3 0 1,2 0-1,1-1 0,-1 1 1,0-1-58,-1 1 1,0-1-1,0 1 1,1-1-1,0 1 1,-1-1-1,2 0 65,0 1 0,1-1 0,-1 0 1,1 0-1,1 0 0,0 0 1,1 0-137,-2 0 1,1 0-1,1 0 1,1 0-1,-1 0 1,1-1 0,-1 1-1,-1 0 152,-3 0 0,-2 1 0,0-1 0,-1 0 0,2 0 0,1 1 0,2-1 0,4 0-94,-10 1 1,3 0-1,2 0 1,2-1-1,1 1 1,1 0 0,1 0-1,0 0 1,-1 0-1,-1 0 1,-1 0-1,-2 0 1,-3 0 67,10 0 0,-4 0 1,-3 0-1,0 0 0,-1 0 1,1 0-1,3 1 1,2-1-1,4 0-20,-13 1 1,2 0-1,3 0 1,3 0 0,1 0-1,2 1 1,0-1 0,1 0-1,0 0 1,-2 0 0,0 1-1,-2-1 1,-3 1 0,-2-1-1,-3 1 1,-4 0-2,12 0 1,-7 0 0,-3 0 0,-3 0 0,1 1 0,0-1 0,5 1 0,5-1-52,-9 1 1,3-1-1,2 1 1,3 0 0,2-1-1,1 1 1,1 0-1,-1-1 1,1 1 0,-1 0-1,-1 1 1,-1-1-1,-3 0 1,-2 1 62,7 0 0,-2 1 0,0-1 0,-2 1 0,0 0 0,-2 0 0,-1 1 0,-1-2 0,-1 1 0,-1 0 0,9-1 0,-3 1 0,-1-1 0,-2 0 0,-1 1 0,0-1 0,0 1 0,1 0 0,0 1 0,1-1 0,-1 1 0,0 0 0,0-1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09:43:27.619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3660 1805 20815,'-31'-39'265,"0"0"1,3 5 0,-1 12-31,-19 33 263,3 12-109,1 13-162,7 7-112,11 6 170,12 4 77,18 0-159,17-2-179,21-5-71,-14-25 0,3-1-261,5-2 1,1-1 317,2-2 1,1 0 34,-2-3 1,-1 1-113,-5-2 1,-3 0 347,10 10-201,-23-1 139,-30 2 172,-26 1-153,8-10 0,-4-1-389,-6 0 0,-3-1 294,-1-1 1,0-1-18,2-3 1,2-2 154,6-2 0,2-3-196,-15-12-669,21-14-2946,20-10 3448,23-8 1,-6 21 0,9 3-1</inkml:trace>
  <inkml:trace contextRef="#ctx0" brushRef="#br0" timeOffset="974">4152 2178 26030,'4'-15'-303,"6"-4"200,17-11 106,-2-3 54,-3-3 51,-6 0 303,-8 5-40,-4 7-216,-7 9-56,-5 8-25,-9 12 304,-8 10 49,-9 15-89,-4 10-206,0 9 33,7 6-431,10 4 444,9-3-67,18-4-659,18-10 91,22-13 277,-13-19 1,3-5 30,6-4 1,1-4 9,4-4 1,0-4-370,0-4 0,-1-4 466,-3-4 0,-2-2 12,-4-4 0,-4-3 75,-3-2 1,-5-4 132,-3-6 0,-4-2-47,-2-7 1,-4-3-557,-2-4 1,-1-2 427,-5 20 1,0-1 0,-1 2 32,1-19 1,-2 3 46,-2 8 1,-1 4 175,-2 9 0,-3 4-90,-7-11-266,-5 23-118,0 16 765,-2 20-598,0 20 8,1 23 18,11-20 1,2 4 91,0 7 1,3 2-90,2 8 0,3 0-2,0-17 1,1-1 0,3 2-79,5 8 0,2 1 0,0-3-11,2 2 1,2-1-119,2-8 1,2 1-1,1-5-251,3-5 0,2-4-36,5 4 0,2-1 58,-3-9 1,1-5 61,0-8 0,-2-5 328,8-6 106,2-26 163,-22-10 145,1-18-125,-6-5 410,-4 1 147,-4 7 976,-2 12-1128,-6 11-195,-1 12-231,-2 8-150,3 5-40,2 3 266,5 6-272,8 2-5,11 6-5,13 0 16,11-4-17,-14-6 1,0-2 10,13-1 18,13-7 5,-32-4 5,-1-6 23,-13-7 6,-13 0-17,-4 2 61,-13 3 17,-2 8 58,-13 2 99,-16 14-101,2 12-78,0 6-2,7 18-27,13 1-56,13-15 1,3 3-76,8 6 0,6 0-177,6-7 1,6-1-568,10 3 1,4-3 252,-3-12 1,2-3-2320,13 0 0,-1-2 2851,14 0 0,-8-3 1,-23-6-1</inkml:trace>
  <inkml:trace contextRef="#ctx0" brushRef="#br0" timeOffset="1808">1546 2142 18369,'9'-1'2991,"-2"1"-2004,-7 0-377,0 0-621,5-12 190,-4 9 157,2-9 0,-7 13-185,-9 0-112,0 1 90,-24 0 11,7-1-33,-6-3 133,7-6-44,13-7-33,0-11-23,6-16-79,11 3 62,8-6 29,11 16 72,9 6 26,10 10-26,8 10-28,7 17-309,1 12 242,-29-7 0,-3 4-122,-3 9 0,-4 2-95,-1 15 42,-19-10 0,-8 1 2,-8-9 0,-7-1-677,-11 13 0,-5 0 729,10-12 1,-2-1 0,0 0 28,-2 0 1,-1 0-1,0-2-19,2-3 1,-1-2 0,1-1 137,-12 4 0,1-4 202,7-8 0,3-5 382,-19-8-501,22-14-213,17-10-163,16-7-30,16 0 0,18 2-2,21 7-188,-19 14 1,2 2 161,6 1 1,3 3-125,16 5 1,0 3 20,-18-2 0,0 0-369,-3 3 0,2 1 0,-2 1-1969,1 1 1,-1 0 2623,4 0 0,-2 0 1,11 4-1,-24-8 1</inkml:trace>
  <inkml:trace contextRef="#ctx0" brushRef="#br0" timeOffset="1991">2266 2498 23618,'1'-4'2660,"0"1"-1444,-1 3-1216,7-28-62,-5 24-347,5-17-1708,-2 35 2117,5 4 0,-4-6 0,2-1 0</inkml:trace>
  <inkml:trace contextRef="#ctx0" brushRef="#br0" timeOffset="3507">6182 2118 19860,'-3'-42'716,"0"-1"1,0 5 0,-6 9-257,-21 24-96,-8 13-51,-8 11-557,19-2 1,0 4 353,-2 4 0,0 2-69,-1 5 0,1 2-13,1 3 0,1 1-23,4 2 1,3 0-9,5-1 0,4 1 14,8-4 1,6-2-63,8-3 0,8-3 15,8-5 1,7-4 12,10-5 1,4-4-651,9-5 0,2-5 669,-15-3 0,0-3 1,1-2 3,1-2 0,1-2 0,-1-2-418,0-3 0,0-2 0,-1-1 431,-1-2 0,-1-2 0,-2-2 2,-2-1 0,-1-2 0,-2-1 2,-2-2 0,-2-1 0,-2-1-1,-2-3 1,-3-1 0,-1-1 9,-2-1 0,-2-1 0,-2-1-117,-2 0 0,-1 0 0,-3 0 211,4-17 1,-5 1 71,-3 8 0,-3 2 60,-3 10 0,-2 4 1233,-7-15-1256,-3 25 1244,-4 18-1412,-3 21 1183,-3 20-1227,8-7 0,2 4-6,-1 9 0,3 1 69,1-6 1,1 2-70,1 13 0,2 2-648,2 4 1,2 1 619,2 2 0,3 1-54,-1-16 0,2 1 0,2-2-685,5 9 1,4-3 212,0-3 0,1-2-323,0-6 1,0-3-1152,11 16-55,-10-24 115,-10-28 736,-14-23 1305,-9-19 678,-10-13 263,7 26 0,-2 0-275,-1 0 1,-3 1-37,-3 3 1,-1 3-77,-2 2 1,-1 2 425,-28-8 500,5 8-1082,14 8-171,14 6-283,14 2 34,19 2 22,18 1-28,29 0-48,-17 0 1,2 0-194,7-1 0,1 0 193,2-2 1,1-1-12,-3 1 0,-1-2 9,-5-1 0,-3-2 10,-5 1 1,-3-2 62,19-8 240,-16-1 22,-12 0 153,-10 2 4,-7 0 96,-4 3-151,-4 3 550,-2 4-879,-3 2 88,-5 6 103,-3 7-37,-3 12-46,2 10-277,5 10-38,6 7-99,11 5-401,11 0-794,10-2-1108,7-8-4578,0-9 7017,-6-13 1,-12-11 0,-8-8 0</inkml:trace>
  <inkml:trace contextRef="#ctx0" brushRef="#br0" timeOffset="3690">7692 1765 21656,'-4'-7'2300,"0"1"-2436,4 6 684,0 0-549,-52-12-1114,42 29-1961,-33 0 3042,61 39 1,-6-24 0,2-2-1</inkml:trace>
  <inkml:trace contextRef="#ctx0" brushRef="#br0" timeOffset="4440">8104 2089 23379,'1'-4'4149,"1"1"-2022,-2 3-1240,-64 2-889,34 15 114,-8-6 0,3 3 34,19 27-432,16 2-120,29 3 107,-2-16 110,2-12 1,3-4-415,18-1 506,-19-7 0,1-2-213,26-2 91,-5-18 457,-21 3 234,-2-22-61,-22-1-335,-3-19-118,-8 23 0,-2-2-1752,-4-7 1,-1 1 1484,-7-14 171,4 23 0,-2 3-242,-7 8-9,-6 4 197,-1 18-1237,-1 23 2258,13 0 2096,3 23-2573,18-10-473,11 10-478,12 0-129,-3-20 0,4-2 48,-3-5 1,2-2-1619,6 1 1,1-2 926,14-2 93,10-10 805,-13-15 962,6-10 594,-9-15 149,-8-9-39,-8-7 1583,-8 10-1335,8-18-363,-10 25-157,4-10-321,-10 24-238,-5 10 3339,0 9-2913,1 10-679,5 14-421,4 14-247,2 10-61,-1 6-213,-1 3 203,-3-2 14,-2 3-379,-4-20 945,-1-8 36,-3-22 36,6-13 274,6-12-103,11-13-23,10-12-38,-8 14 0,1 0 67,14-10-82,-10 13 0,1 2 131,12 2-100,-13 11 0,1 2-129,18 2 1,2 17 183,-23 3-445,6 18-852,-10 1-3822,-6-3 1,-1 2 4800,8 16 1,-5-7-1,-13-24 1</inkml:trace>
  <inkml:trace contextRef="#ctx0" brushRef="#br0" timeOffset="5250">11485 2096 19143,'1'-45'1502,"0"0"1,-6-3 0,-7 7-1083,-19 15-89,-21-3-202,8 18 25,10 10 0,-1 4-59,-7 6-50,-13 7-17,28 2-17,10 2 11,9 0-11,5 3 76,3 1 1,2 0-29,0-1-1,0 0-7,-2 0 17,-5 1 41,-2 1-3,-4 1-41,1 1-51,2-1 10,5-2 14,1-4-14,5 5-28,-1-7-10,0 6-46,-1-7-9,-2-2 82,-1-3-52,-1-3 6,2-3 7,0-1 19,1-3 6,0 1 79,0-3-93,-1 1 12,-1 0 37,-1 1-17,1 0-6,0-1-695,2 0-710,8-10-1093,7-2-3277,12-10-66,-2 5 5830,3-3 0,-18 11 0,0 1 0</inkml:trace>
  <inkml:trace contextRef="#ctx0" brushRef="#br0" timeOffset="5690">11314 2041 24866,'-23'-54'60,"-1"10"107,-2 47 1631,-3 4-547,-2 7-430,-3 8-326,1 5-191,0 6 316,6 2 62,9 2-224,10 1-1001,14 1-361,12 1-15,15 0 289,13-1 191,-19-20 1,1-1 329,4-1 0,0 0 78,3-1 1,0 0 41,0-2 1,0 1 76,-4-2 0,-2 0 82,17 11-163,-21-5-127,-16-2-149,-22-4-43,-19-1-58,-23-3 191,20-6 1,-2-1-84,-3-1 0,-1-1 177,-1-2 1,1-1 89,2 0 1,0-2-308,0-3 0,3-2-347,-10-2-5103,6-6 5733,31 8 0,3 3 0,6 3 1</inkml:trace>
  <inkml:trace contextRef="#ctx0" brushRef="#br0" timeOffset="6107">12099 2159 18850,'0'-3'5367,"0"0"-3852,0 3-1268,-68-23-147,28 26-203,-7-8 1,0 3 842,3 31-168,8 7-219,11 3-330,12 1 26,19-1-132,15-4 45,19-4-313,17-8-299,-23-15 1,1-1 316,2-3 0,1-2 246,-2-4 0,-1-3 387,-3-2 1,-2-2-13,19-19 49,-15-6-45,-15-5-95,-19-1-164,-14 2-95,-15 5-5,-9 8-29,-3 10 599,-1 6-782,5 6-1421,8 6 558,14 1-2468,16 9 3620,22 4 0,-9-5 1,7 0-1</inkml:trace>
  <inkml:trace contextRef="#ctx0" brushRef="#br0" timeOffset="6467">12536 2204 20545,'1'-4'5357,"-1"0"-4097,0 4-124,22-52-1106,-3 41 364,14-39-411,5 69-15,-13 4 250,7 16-244,-17 3-189,-12 5-432,-14 1 428,-9-5-356,-8-7 280,0-12 93,3-11 198,8-9 42,5-14 88,7-10-46,15-20-115,1 8 52,22-16-12,3 15-270,-11 14 0,2 1 161,2 2 1,3 2-598,9 4 1,1 2-235,17-2-558,-15 10 1,-1 3-8339,12 8 8374,-6 2 1,-18-2-1,-24-7 1</inkml:trace>
  <inkml:trace contextRef="#ctx0" brushRef="#br0" timeOffset="6807">13369 2421 25903,'25'-37'274,"1"0"1,-1 0-1,5-6 1,-3 2-217,-8 2 1,-4 1-828,-4 3 0,-1 0 786,3-14 0,0-3-1,-4 9 1,-1-3 0,-1 2 19,1-10 1,-2 0 2,-1-4 0,-3 5 1,-5-2 44,-8 12 470,-1 24-559,-7 5 493,-1 21-96,1 7-148,-6 30-85,11-7-603,2 15 0,4 6 467,8-11 0,4 2-34,5 6 0,3 6 1,1-5-2,2-3 1,5-3-83,2-4 0,5 2 0,-1-5-217,4-3 1,2-2-153,7 8 1,3 0-328,-4-7 1,2-3-3639,0-5 1,-2-4 4460,13 4 1,-14-12-1,-27-19 1</inkml:trace>
  <inkml:trace contextRef="#ctx0" brushRef="#br0" timeOffset="6983">13565 2054 20358,'-4'-3'4576,"1"1"-3971,3 2-809,64-39-332,-31 34 1,2 0-307,16-15 0,4 1-842,4 17 0,-1 4-486,-23-1 0,1-2 2231,15 1 0,-3 0 0,-11 0 0,-3-1 1</inkml:trace>
  <inkml:trace contextRef="#ctx0" brushRef="#br0" timeOffset="7334">14825 1671 28283,'-5'-5'2034,"-25"-9"0,-8 1-1618,-16 9-416,11-7 0,0 3 0,-9 17 0,20 11 0,4 5 0,-1 22 0,14-6 0,15 8 0,7-21-547,15 2 13,5-11 36,-4-4 634,16-5 547,-17-12 77,4-1-760,-8-10 0,-8-10 0,-3-4 0,-7-9 0,-7 5 0,-1 8 0,-5-1-4180,-1 9 3231,0 4 336,0 10 809,6 16-1013,3 4-5348,8 19 6192,5-7 1,0-5-1,-2-10 1</inkml:trace>
  <inkml:trace contextRef="#ctx0" brushRef="#br0" timeOffset="7633">14748 2188 32767,'-4'0'0,"1"0"0,3 0 0,-43 61 0,46-34 0,-17 10 0,6-1 0,46-15 0,2-6 0,-2-7-282,-4-7-428,-5-7-58,-11-2 650,-4-15 109,-11 3-233,-6-12-645,-6 10 256,-21-10 375,6 12-113,-13-6-909,9 14 1266,3 5 1,11 4 0,3 3 0</inkml:trace>
  <inkml:trace contextRef="#ctx0" brushRef="#br0" timeOffset="8600">3513 2779 13530,'-39'11'209,"1"0"0,1 0 0,9-3 189,23-4 16,-4 0-89,1 2-106,1-1-140,2 1-35,2-1 12,2 1 180,1 2-18,4-1 12,4 5 33,8-1 73,10 2 95,12 3 73,14 0-766,-16-8 1,3 0 591,9 0 1,5-1-143,-10-2 1,2-1 0,1 0-76,10 0 1,2-1 0,2 0-686,-9 0 0,3-1 0,0 0 0,2 0 609,-6 0 0,1-1 0,2 1 0,-1-1 0,2 0-441,5 1 0,0-1 0,2 0 0,0 1 0,0-1 435,-5 0 1,0-1 0,0 1 0,1 0 0,0 0-1,1-1-246,3 1 1,1 0-1,0 0 1,0-1-1,1 1 1,0-1 246,-7 1 1,1-1 0,0 1 0,0-1 0,1 0-1,0 1 1,0-1-99,2 0 0,1 1 0,1-1 0,-1 0 1,1 0-1,0 0 0,1 0 105,-7 1 0,0-1 0,1 0 1,0 0-1,0 0 0,0 0 0,1 0 1,-1 0-17,3 0 0,0 0 1,1 0-1,-1 0 0,1 0 1,0 0-1,0 0 1,1 0 14,-6 0 1,1 0-1,-1 0 1,1 0-1,0-1 1,1 1 0,-1 0-1,1 0 1,0 0-4,2 0 1,0 0-1,0-1 1,1 1-1,-1 0 1,1 0-1,0 0 1,1 0-1,-1-1-13,-4 1 0,1 0 1,-1 0-1,1-1 1,0 1-1,0 0 1,0-1-1,1 1 1,0-1-1,-1 1-8,3 0 0,0-1 0,0 1 0,0-1 0,1 1 0,-1 0 0,1-1 0,0 1 0,0-1 0,0 1-4,-4-1 0,1 0 0,-1 1 0,0-1 1,1 1-1,0-1 0,-1 1 0,1-1 1,0 0-1,0 1 0,0-1-3,2 0 1,-1 0 0,1 1-1,-1-1 1,1 0 0,0 0-1,0 1 1,0-1 0,0 0-1,0 0 1,0 0-4,0 0 1,1 0-1,0 0 1,-1 0 0,1 0-1,0 0 1,0 0 0,0 0-1,0 0 1,-1 0-1,1-1-1,0 1 1,-1 0-1,1 0 1,0-1 0,-1 1-1,1 0 1,-1-1 0,1 1-1,-1-1 1,1 1 0,-1-1-3,-1 1 1,0-1-1,0 0 1,0 1-1,0-1 1,0 0-1,0 0 1,0 1-1,0-1 1,-1 0-1,0 0 3,5 0 0,-1-1 0,0 1 0,0 0 0,0-1 0,0 1 0,0-1 0,-1 1 0,0-1 0,0 0-5,-2 1 0,-1-1 1,1 1-1,-1-1 1,0 0-1,-1 1 1,1-1-1,-1 0 1,0 0-1,0 1-57,3-2 1,1 1 0,-1 0 0,-1-1 0,1 1-1,-1 0 1,0-1 0,0 1 0,-1 0-758,6-1 1,-1 1 0,1 0 0,-1-1-1,-1 1 1,0 0 0,-2 0 0,-1 0 814,0 0 0,0 0 0,0-1 0,-3 1 0,0 0 0,-4 1 0,-1-1 0,14 0 0,-4 0 0,-4 1 0,-5 0 0,9-1 0,0 1 0</inkml:trace>
  <inkml:trace contextRef="#ctx0" brushRef="#br0" timeOffset="15249">17539 2381 11077,'2'-3'7309,"0"1"-2032,-2 2-4538,23-62-235,-20 37-348,8-11 1,-6 1-5,-19 20-73,-11 5-12,-10 7-22,-15 12-17,-5 9-20,26-4 0,2 3 9,-19 23-11,15 5-12,17 4 6,22 1-11,18-1 0,2-19 0,3-2 16,14 10-242,-9-13 1,0-1 197,9 6-1,4 8 24,-13-4 21,-17-1-5,-14-14 62,-18 1 5,-19-11-28,-23 0-28,20-6 1,-3-3-49,-10-5 1,1-2-9,13 2 0,2-2-149,-7-8 1,4-6-809,3-16-1267,5-13 1458,20-3 0,7 25 0,6 5 0</inkml:trace>
  <inkml:trace contextRef="#ctx0" brushRef="#br0" timeOffset="16025">17811 2779 26637,'5'-12'700,"-2"1"-605,-1 8-56,-2-1 6,2 3-11,-2-1 5,0 0-62,0 0 51,2 1-16,-1 2-24,1-1 24,1 0-1,-2 0-11,2 0-11,0 0 16,0 0-10,-1 0 100,0 0-263,-2 0-1887,2-2-7776,3-3 9240,0 1 0,0-1 0,-2 4 1</inkml:trace>
  <inkml:trace contextRef="#ctx0" brushRef="#br0" timeOffset="17292">17869 2645 5444,'-9'0'7584,"3"0"-4040,6 0-547,0 0-1634,-2 3-915,2-1 116,-2 1-474,2-1 1219,0 1-1085,0 4-56,0 1-11,0 2-11,0-1 67,2-2 151,2-2 112,3-2-11,3-2-118,4-2-106,3-6-34,5-6-106,-6-1 134,5-9 12,-6-9-147,-2-4 7,-4-8-6,-8 12 5,-5 6 6,-1 8-45,-4 7-39,1 5-17,0 4 1,-4 7-1,-4 7-22,-6 12-12,-2 8 23,3 6 0,6 12 0,7-16-5,9 12-12,10-18 17,10 5-17,12-7 11,11-8 12,-4-8-6,-4-8 0,3-4 11,19-11-418,-16 1 1,1-2 417,-8-5 0,-2-3 6,0-4 0,-1-2-15,-2-6 1,-1-2 2,0-5 1,-2-2 0,-2-5 0,-2-3 10,-2-2 1,-3-1 8,-2 0 1,-3 0 4,-4 4 1,-2 2 5,-3 5 1,-1 2 13,-2 8 1,-2 2 83,-2-11-33,-2 18-95,0 14-51,-3 16 28,-5 15 17,-9 24-9,8-13 1,0 3-112,-2 9 1,1 3 124,2 6 1,1 1-20,2 4 0,2 0-14,2 0 0,3-1-45,3-4 1,3-1-116,3-5 1,3-2-556,3-6 0,4-1-498,2-5 0,4-2 1241,4-1 0,0-4 0,4 2 0,-1-6 0</inkml:trace>
  <inkml:trace contextRef="#ctx0" brushRef="#br0" timeOffset="17682">18979 2526 20408,'-3'-1'4123,"1"0"-3664,2 1-414,-23 13 44,21-4 79,-11 9 40,32-9-29,8-4-28,8-6 34,1-9 34,-1-7 33,-7-9 72,-7-5 1,-8-3-28,-8 1-39,-5 5-74,-6 7-72,-6 6-44,-9 8-29,-6 4-6,-4 10-33,-3 7 0,2 12-5,5 8-12,7 8-56,9 5-173,13 6-550,10-18 1,4-2-560,11 13-3561,3-15 1,4-3 4850,12-3 1,-5-5-1,-16-11 1</inkml:trace>
  <inkml:trace contextRef="#ctx0" brushRef="#br0" timeOffset="18125">19707 2596 18599,'1'-5'5439,"0"1"-3283,-1 4-1708,-91-11-358,60 17-62,-23-4 0,4 7-22,33 29-1,3 13 23,15 1-39,16 0-34,6-24 0,4-4 1,16 8-423,-3-14 1,4-3 370,-10-9 1,1-2 22,11 2 1,1-3 32,-1-5 1,0-3 50,-2-4 1,-1-3 4,-3-7 1,-3-4 14,-1-5 0,-3-5 11,-2-6 0,-2-3-9,0-7 1,0-4 29,-6 7 1,0-5 0,-2 2-5,-3 6 1,-1 0 0,0 1-17,-1 0 0,0 1 0,-3 1 125,0-11 0,-5 4 49,-6-12-44,-6 26 1,-2 2 72,-13-12-78,-6 18-84,-4 20-101,10 11 34,-10 28 17,10 17-32,6 1 1,2 6 24,3-2 0,1 2-44,3-9 1,1 2-1,0-3-396,2 4 0,1-2 295,3 9 0,3 0-204,2-15 0,3 0-1508,2-4 1,3 2-1,-1-4 959,1 1 1,1-3 870,9 9 0,-2-7 0,-11-18 0,2 4 0</inkml:trace>
  <inkml:trace contextRef="#ctx0" brushRef="#br0" timeOffset="18282">20175 2631 25494,'5'-42'-10,"0"0"1,16 1 0,6 10-260,27 19-2381,7 6 1,1 2 1705,-27 3 1,-3 0 0,6 1 0,-3-1-1,-6 1 1</inkml:trace>
  <inkml:trace contextRef="#ctx0" brushRef="#br0" timeOffset="18758">22051 2883 19025,'3'-2'4828,"-1"0"-4361,13-36 1,4-16-828,-9 23 1,1-3 480,5-14 1,2-6 0,-1 2-1033,-1-7 1,-2 4 963,-1 7 1,-1-1 16,2-13 0,-2 0 290,-4 15 0,-2 1-268,0-15 1,-3 1-37,-5 18 0,-2 3-20,-3 4 1,-4 6-60,-16 5 511,4 17-493,-19 34 16,7 14 462,7-3 0,1 5-484,3 4 0,4 4-4,7-11 0,1 2 0,2-1-13,-2 11 0,4 1-49,7-8 1,2 3-1,5-1-392,6 2 0,4 0 1,1 0-202,0 1 0,1 1 0,2 0-686,4 4 1,3 1 0,-1-3-2210,4 5 0,-2-5 3270,-5-12 0,-3-4 1,4 5-1,-14-26 1</inkml:trace>
  <inkml:trace contextRef="#ctx0" brushRef="#br0" timeOffset="19392">22021 2746 14128,'-34'-51'2250,"-1"0"0,9 13 1,0 1-1,4 5-1169,-5-8-527,-3-8-374,27 20-76,18 3-200,26 2-38,-6 11 0,6 2-1523,13-1 1,2 2 1546,-5 2 1,3 0-102,6 1 0,6 0 0,-4-1-110,-18 1 0,-2 0 1,1-2 290,16-1 0,3-2 0,-5-3-238,0-7 1,-7-4 328,-9-3 1,-6-3-14,-10 0 1,-5-2 394,4-26 105,-17 12 24,-11 14 1646,-2 13-1826,-2 9 1324,2 8-1643,0 13 903,-4 14-887,-5 26-47,5-14 0,-1 2-412,-1 8 1,0 3 363,0 3 1,-1 2 7,0 1 1,1 0 5,0-3 1,2 0-6,2-5 0,1-2-75,1-6 0,3-4 89,5 18 39,9-25-11,12-24-17,13-22 17,10-17-37,-21 13 0,1-1-76,-1 1 0,0 0 107,16-16 1002,-11 12-1013,-10 13 135,-8 8-174,-1 12 0,4 7 0,7 7 5,-1-3 184,18 7-184,-8-12 34,17 0-11,-6-13 28,0-11-1,-3-10 29,-8-9 134,-11-6 135,-8-1 33,-7 5-123,-4 7-45,-1 8-61,0 8-118,0 5-39,7 22-79,4 4-319,11 24-1338,8 7 1747,-9-19 0,-1-1 0,3 5 0,2-1 0</inkml:trace>
  <inkml:trace contextRef="#ctx0" brushRef="#br0" timeOffset="20258">25808 2191 20513,'-3'-52'828,"0"0"0,0 0 0,1 6 0,-1 1 0,1 6-263,0-17 265,1 23-707,1 17 71,0 14-144,4 18 98,3 21-115,-2-7 1,0 3-26,0-2 1,-1 3-1035,-1 6 0,-1 5 1,-1 2 1039,-1 6 1,-1 1 0,1 2-10,-1 6 1,1 0 0,0-1-188,-1-8 1,-1-1 0,1-4 186,1 8 1,-1-8 6,1-4 21,0-1 174,0-21 79,0-13 2982,1-18-3206,1-11 802,2-14-836,2-8-6,1-2 6,-1 3-11,-2 3-6,-2 14-5,-2 5 16,0 10-16,0 4 5,0 0-11,-1 1-11,1 3-152,0 0 158,-2 1-1,0 1-11,0 1 6,1 0 5,0-1-335,0 0 27,0 0-4979,0 0 5293,0 0 0,0-1 0</inkml:trace>
  <inkml:trace contextRef="#ctx0" brushRef="#br0" timeOffset="22491">25833 2050 23080,'-12'-19'627,"2"21"-313,8 50-180,1-18 1,0 2-421,0 6 0,0 0 333,0 3 1,1 1-401,-1 0 0,0 0 372,1-2 1,-1-1-1337,1-3 1,-1-2 1327,1-4 0,0-1 17,2 21 17,0-13 73,0-14 480,-2-12 80,0-8 397,0-8-902,0-9 3303,-3-11-3408,0-14-18,1-11 28,1-3-5,6 0-11,3 5 5,6 8-39,5 11-17,5 9-11,9 10-11,5 12 11,6 13-6,-1 14 1,-3 9-6,-14-6-1,1 21 12,-17-19 0,1 17 12,-18-17 10,-12-5-22,-5-12 28,-30-1-17,6-14-185,13-3 0,-2-2 129,-23-11-205,7-5-601,11-5-1586,15 0 2437,13 0 0,8 11 0,6 0 0</inkml:trace>
  <inkml:trace contextRef="#ctx0" brushRef="#br0" timeOffset="22724">26408 2617 26749,'9'18'45,"1"5"-185,-4 12-504,0 4-1267,-3 1-3847,-4-1 5758,-3-6 0,0-14 0,1-8 0</inkml:trace>
  <inkml:trace contextRef="#ctx0" brushRef="#br0" timeOffset="22932">26546 2303 22190,'0'-5'3836,"-1"2"-3858,1 3-504,-10-28-2521,15 40 380,-8-27 2667,18 48 0,-9-22 0,0 1 0</inkml:trace>
  <inkml:trace contextRef="#ctx0" brushRef="#br0" timeOffset="23416">27026 2499 21775,'-1'-3'3831,"-1"1"-2761,2 2-919,-62-29-106,33 29-6,-22-4 0,-1 7-16,14 29-23,-7 8 11,26-3 6,32-3-40,11 0 35,22-5-7,-6-15 1,11-7 39,-12-8 72,11-12 57,-15-5 55,-7-13 79,-15-1-145,-7 5 106,-4-5 96,-2 7-365,-1 5 0,-1 3 0,0 15 0,0 4 0,-2 17 0,1 22 0,1 3 0,1 6-640,0-1 1,0 3 639,0-8 0,1 3 0,0-1 0,0-3 0,1 0 0,0-2 0,0 9 0,1 2-34,1 0 0,1 4 0,0-4-143,0 2 1,-2-2 50,3 11 0,-6-1-448,-14-9 0,-7-9 53,-8-6-314,-2-11 1,-5-10-8997,-20-38 7844,14 7 1,6-14-1,32 20 1</inkml:trace>
  <inkml:trace contextRef="#ctx0" brushRef="#br0" timeOffset="23975">27633 2603 15445,'3'3'6285,"0"0"-2353,-3-3-3489,-7-62-124,-3 41-258,5-14 1,-3 4 78,-13 23-67,1 5-34,-18 9-33,2 10 16,-9 14-16,15-1 11,-1 14-6,16 4-11,9 1 0,17 1 0,17-16 22,10-10 57,2-8 72,-4-8 67,-6-10 29,-6-7 5,-4-6-45,-4-5-45,-6-1 1,-3 2-135,-5 9-17,0 5-6,-2 16 7,-3 14 10,1 4-22,-4 30 3,3-16 0,-1 1-573,1-8 0,0 2 557,1 9 0,-1 6 0,1-4-27,0 3 1,1-2-14,-1 12 0,-1 0-101,0-1 0,-2-1-519,-6-8 1,-4-2 392,1-4 0,-4-3-304,-4-5 1,-4-8-1787,-15-18-7461,7-31 9293,14-1 1,10-2-1,9 15 1</inkml:trace>
  <inkml:trace contextRef="#ctx0" brushRef="#br0" timeOffset="24633">27945 2690 25422,'41'8'112,"0"-1"0,-2-2 0,-3-6-45,14-23 11,-7-7-11,-8-7-33,-13 6 95,-6-20 5,-12 18 29,-6-11-12,-10 20-6,-11 9-61,-8 8-11,-8 11 0,-2 10-34,0 11 12,4 13-18,6 11-565,7 10 535,16-26 0,3 1-1,5 0 1,3-1 11,5 1 0,4-2-17,6-2 1,4-2-4,5-3 1,3-3-1,3-3 0,1-4-2,0-4 0,0-3 10,-1-5 1,-1-4 25,25-13 11,-8-14 6,-8-12 6,-9-12-229,-19 24 1,-2-2 227,-1 0 1,-2 0 67,5-27-1,-5 17 175,-5 3-12,-5 13-174,-2 4 209,-9-1 209,3 15-524,-5-2 0,5 11 0,2 5 463,3 9-463,5 10 0,15 12 0,1-3 0,10 2 0,4 0 0,4 4-349,-8-11 0,5 5 0,-3-3 349,-6-6 0,-1 0 0,6 10 0,-2-1 0,-6 3 0,-39 6-438,-16-19-145,5-8 1,-3-2-911,0-5 0,-1-4 1493,0-3 0,1-1 0,-4-1 0,10-4 0</inkml:trace>
  <inkml:trace contextRef="#ctx0" brushRef="#br0" timeOffset="24992">29107 2979 26581,'24'-46'114,"0"0"0,0 0 0,-2 0 1,-1 1-1,-6 1-69,-9-4 0,-4 1-848,1-5 1,-2 0 858,-1 1 0,-1 1 33,-1 5 1,0 3 284,-1 7 1,-1 3-157,-2-11 196,0 19-363,2 13-63,-3 15 12,-3 14 12,-4 22-12,5-10 0,2 4-89,1 8 1,1 3 49,2 7 0,3 3-73,5 4 0,2 1-157,2 1 0,3 0-227,3-4 1,2-1-281,1-6 0,1-3-588,-1-7 1,1-3 1363,0-9 0,-1-3 0,2 3 0,-5-14 0</inkml:trace>
  <inkml:trace contextRef="#ctx0" brushRef="#br0" timeOffset="25416">29035 2641 24981,'49'-11'-14,"1"0"0,-1 0 0,1 0 0,-2-2 0,-2 0 0,-1 5-35,0 7 1,-1 3 0,-3 1-303,-3-1 0,-2-1 20,6 1 1,1 0-258,-7-1 0,-1 0-958,22 1 274,-16 0-55,-19 0 1030,-18-1 286,-17 1 446,-11 0 781,-9-1-555,11 1 1243,0-2-615,13-1-359,0-1-281,3 0-408,2-1 353,1 1-515,2 1-432,1 1-275,4 0-4642,0 1 5270,3 0 0,-4 0 0,-1 0 0</inkml:trace>
  <inkml:trace contextRef="#ctx0" brushRef="#br0" timeOffset="26092">30816 2700 20660,'2'-45'1107,"0"1"0,2 5 1,-7 9-520,-45 27-426,18 7-33,-3 4 0,0 3 33,-9 17-117,2 2 19,20 6 1,6 2-26,10 9-22,5-7 0,5-2 0,15 0 5,8-12 1,5-4-1,21 4-19,-21-10 0,1-2 41,4-6 1,-3-5 23,-3-3 100,19-12 112,-35-21-202,-3 2 45,-13-25-67,-10 24 0,-4-1-17,1 0 1,-2-1-18,-1 1 0,-2 2 57,-16-19-12,8 24-17,-4 2-66,6 11-63,7 11 12,6 5-700,7 22-645,14 4-1562,15 22-908,6-11 3882,14 3 0,-26-27 0,0-1 0</inkml:trace>
  <inkml:trace contextRef="#ctx0" brushRef="#br0" timeOffset="26432">31422 2550 26026,'-55'0'28,"18"21"-36,40 16 0,10 8-18,-1-2 1,0 0-519,1 0 0,0-2 505,0-5 0,0-2 5,8 18 40,-8-21 423,-9-15-361,-11-18 187,-6-12-109,-4-14 11,3-13 10,7-8 18,15-4-62,13-2 85,14 4-208,10 8-72,6 10-304,7 12-1142,4 11-4486,-1 8 5184,-9 8 1,-22-1 0,-14-1 0</inkml:trace>
  <inkml:trace contextRef="#ctx0" brushRef="#br0" timeOffset="27565">31139 2637 9638,'-1'-8'7981,"1"2"-5976,0 6 1798,0 0-3220,5-33-169,-3 25-145,4-25-101,-4 32 263,-1 1-397,4 0-12,4 0-11,9-1 17,5 1 7,8 3-13,4 4-11,4 7 12,1 6-12,0 5 17,-3 7-6,-4 7 6,-6 4 0,-8 3-11,-7 0 0,-7-3-17,-4-2 5,-3-5 12,-3-4 17,-6-8 61,-4-6 28,-6-7-22,-4-5-6,-4-9 0,2-8-22,2-11-11,7-10-1,7-11-5,8-8-11,12-6-17,10 0-5,14 5-23,12 8-9,-18 25 1,2 2-228,4 2 1,2 3 140,4 0 0,2 3-269,1 1 0,1 2-1037,-1 1 1,-1 2 1400,-7 0 0,-3 2 0,7 0 0,-20 1 0</inkml:trace>
  <inkml:trace contextRef="#ctx0" brushRef="#br0" timeOffset="29688">3099 4220 19556,'3'-58'1348,"-1"0"0,-1 7 0,-2 5-542,-7-11-164,-1 23-407,-3 18-224,-1 25 5,2 7 24,-13 38-26,11-22 0,1 3-366,-5 12 1,0 4 348,1 3 1,3 3-537,1 1 1,4 1 462,3-1 1,5-1-121,5-4 0,6-2-483,5-5 1,6-4 339,7-6 1,6-6 77,3-6 1,6-8 109,15-10 0,0-7 148,-18-2 0,0-5 34,18-13 0,-4-6 19,-21 2 0,-2-3 40,6-6 0,-2-4 44,-5 1 0,-3-2-1152,-5-5 1,-4 1 1213,3-13 662,-10-6-455,-17 42 484,-6 3-803,-11 18 11,-20 28-72,12-3-15,5 1 1,3 3-4,-2 15-22,2 11 610,19-1-599,16-17 1,21-9 3391,-1-18-3392,24-14 1,-1-12 13,-21 2 1,0-3 21,4-11 1,-4-1 3,9-13 75,-21 3 1,-6-1-15,-10 5 95,-6-29-22,-16 26-39,-12-5 50,-24 10-89,-1 15-309,0 10 219,0 18-6,20 10-117,-1 23 0,17-10-255,16-1 0,6 0-54,9-3-204,5 0 1,5-2-1427,27 5-1596,-7-12 1,4-2-887,-5-7 1,1-2 4341,9-3 1,-1-3 201,-18-4 0,-1-4 0,4-4 0,-1-4 3585,12-16 408,-19 5 1,-3-3-1003,8-17-1126,-9-7-927,-17 21 199,-5-3-213,-4 11 96,-4-1 168,0 10-1088,-2 5-38,-9 20-73,6-2 16,-9 14 1,-3 23-23,7-1 6,7-7 0,3 1-34,13 13 39,6-6-38,23-19 21,5-16 23,-7-8 0,2-5-9,-5-4 1,1-3 19,5-5 1,-3-2 5,8-13 36,-19 3 0,-3-1 9,-4-2 139,8-27 12,-22 32-28,0-4-107,-6 18-78,-2 9-22,-10 23 22,4-4 0,0 10 0,2 4-11,4 9 11,11 19-6,5-29-3392,29 3 3404,-15-21-89,9-4 1,3-4 82,12-10-14,-13-2 0,-1-3 20,8-10 27,-18-4 1,-4-3 0,0-18-15,-9 10 1,-2-1 2,-5-14 11,-7 15 1,-3 1 0,-2 2 16,-15-21-55,10 36-180,-12-3-162,14 18-409,-2 9-723,8 11 3686,5-1-11942,19 19 9735,-2-17 0,3 3 0,-11-15 0</inkml:trace>
  <inkml:trace contextRef="#ctx0" brushRef="#br0" timeOffset="30316">5511 4386 18008,'1'-7'4917,"0"1"-3151,-1 6-836,0 0-552,-51-5-339,38 13 122,-32 0-144,58 13 421,12 0-416,9-5-5,7-6-6,1-7 17,-2-11 17,-3-6 22,-7-9 34,-9-4-45,-9 3 101,-9-14-51,-10 11 17,-4-8-16,-9 14-35,-4 8-49,2 7 61,-24 17-62,12 9-5,-14 18 5,18 8-16,13 8-23,14 3 12,14-2-1,12-6-5,14-10-12,12-12-99,-19-18 1,2-3 98,4-3 1,0-4 27,1-4 1,1-3 11,-3-2 0,0-4-12,-3-3 1,-2-4 5,-4-3 1,-3-2 7,-2-2 1,-2-1 13,-4 0 1,-2 0 78,6-20 84,-7 10 45,-6 16-90,-4 11-67,-1 7 148,-1 24-221,5 4-5,4 24 5,10 3-453,6 6 436,-10-26 1,1 0-6,1 1 0,-1 0-12,0-1 1,-1-1-85,7 27-111,-15-6-191,-27-7-184,-24-5 262,10-23 1,-2-2 22,-2-3 0,-1-2-214,5-2 1,2-3-2839,-13-6 3360,24-3 0,15-2 0,6 3 0</inkml:trace>
  <inkml:trace contextRef="#ctx0" brushRef="#br0" timeOffset="30700">6801 4849 27998,'17'-45'162,"1"-11"-137,-7 20 0,-2-3-1206,1-9 0,-2-2 1200,-1-6 1,-1-2 14,-1-1 0,-1 0 50,-2 3 0,0 3 215,-1 8 0,0 4-299,-3-18 449,-2 24-449,0 19 0,-1 11 0,-1 16 1250,0 18-1250,-3 27 0,5-15 0,0 2-432,0 10 0,2 3 432,0 4 0,2 2 0,1-19 0,1-1 0,1 1 0,4 19 0,1-1-587,3-2 1,3-1 221,2-5 1,2-1-457,1-6 1,2-3-1639,0-9 0,1-4 2459,14 9 0,-14-23 0,-11-12 0</inkml:trace>
  <inkml:trace contextRef="#ctx0" brushRef="#br0" timeOffset="30884">6709 4628 25475,'43'-24'-45,"0"1"0,1 0 1,-1-1-1,11-5 0,0 1 1,-3 7-486,1 10 1,-2 4-3260,-5 0 0,-2 1 3789,19-1 0,-28 5 0,-20 1 0</inkml:trace>
  <inkml:trace contextRef="#ctx0" brushRef="#br0" timeOffset="32999">8766 4467 23243,'-13'-45'927,"0"1"1,2 3 0,1 12-883,7 26 0,3 27-17,3-1 3,2 7 0,1 5-193,3-1 1,0 0 166,0 0 1,1 2-742,8 21 0,3-1 730,-5-17 1,1-1-12,8 15 0,1 0-176,-4-16 0,0-3 193,-1-7 0,-1-3 73,13 5 28,-8-21 67,-1-40-107,-8 2-8,-5-5 1,-2-4-7,-2 7 1,-1 0-41,1-8 1,1-2 3,0 1 0,0 2-8,2 2 0,1 1-37,1 5 1,1 2 1308,18-17-1723,5 17 147,3 15-718,4 15-4731,13 21 4641,-17-3-224,-10 0 0,0 0-1656,16 6 1975,-14-12 0,1-2 826,1-2 1,1-4 618,0-2 0,-1-4 1249,2-7 0,-2-3-364,8-6 925,-1-21-572,-26 9-392,-1-6 22,-8 0 2339,-3 13-3077,-7-1 52,-3 16-512,-6 4-39,-9 13-12,-10 13-33,7 2 0,-1 3-17,4 0 0,0 0-102,0 0 0,2 1 91,-7 26 11,18-17 17,8 4-11,15-10-18,27-14 24,-6-12 32,23-16 24,-20-12 55,7-11 39,-10-6 146,-10-14-179,-12 16 151,-7-10-45,-7 25-44,-4 2-163,1 11 197,-6 14-225,5 4 23,-5 19-23,3 5-11,1 12 5,9 10 12,12-13-18,18-1-27,0-21 6,30-8-976,-20-16 0,1-3 1003,-8 3 0,1-3 6,5-7 0,2-5 0,-5-1-308,-4-4 1,-4-2 312,9-3 1,-3-4 8,-7-4 0,-5-3-6,-5-9 1,-4-2-12,0 10 0,-1-3-1,-3-7 0,-2-6 1,0 4 22,-2 3 1,-1 3 2,1-12 1,-1 2 21,-1 14 1,-3 4-2402,-2-5 2402,-1 10-17,-16 28-22,-8 34-23,-4 7 17,9-1 0,1 4 559,5 0 1,2 4-560,2 0 0,2 5 0,1 0-148,-1 14 1,4 1 137,4-15 1,1 2 0,3-3-53,4 10 1,3-6 27,-1-10 0,4-2-120,14 7 0,3-5 48,7-6 1243,7-10 1,4-8-1166,8-22 44,-16-4 1,-1-5-11,7-19-1368,-18-3 0,-3-2 1395,-3-5 29,-1-3 0,-3 0 217,-5 5-133,1-9-101,-11 33 766,-3 11-805,-1 9 340,-4 23-346,2-4 8,0 11 1,0 2-9,3 2-9,4 2 1,3 0-3,11 1-6,17 10 6,7-25 3386,9-10-3375,2-14-3375,-4-12 3386,-15-4 24,3-24 21,-22 5 23,3-26-51,-17 25 0,-6-7-12,-4 23-16,-1 0-84,3 9 3251,2 6-3515,3 8-212,3 8-330,5 9-264,10 9-420,10 4-443,12 0-166,8-4-2633,8-7 4587,-9-10 776,-14-10 0,0-3 1453,3-9 207,10-8-438,-26-5-525,-9 1-393,-6 6 3089,-7 4-3660,-3 7-130,-4 4-110,-3 10-7,1 8-27,3 3-6,4 18 0,6-16-6,14 20 6,6-24 0,16 4-5,-6-15-18,26-9 34,-15-11 3,-12 3 0,-1-4 20,13-23 5,-11-10 62,-11-3 78,-10 1-67,-6 16 235,-15 2-222,-4 20-125,-17 0 0,-6 21 0,-6 14 0,0 17-190,24-14 1,2 1 189,2 3 0,3 2 0,4 1 0,2 1-449,4-1 1,4 1-911,5-2 1,5 0 1358,8 0 0,2-3 0,3 4 0,6-7 0</inkml:trace>
  <inkml:trace contextRef="#ctx0" brushRef="#br0" timeOffset="34507">14663 4468 21142,'-15'-44'981,"1"-1"1,-1 0-1,-8-11 1,-6 9-789,0 21 1,-5 11-121,1 10 0,-1 9-601,1 10 1,2 7 546,3 13 1,4 6-631,2 14 0,5 3 616,4-8 1,3 4-14,3 7 1,3 6 0,2-2-7,2-16 1,1-2 0,1 3-387,0 2 0,1 3 0,1 0 0,0-2 276,4 7 1,0-2 0,1-1-144,1-1 0,0-1 0,-2 2-1419,-3 7 1,-1 2 0,-2-5 803,0 2 0,-5-3-894,-6-9 1,-5 2 0,-4-10-487,-8-10 0,-5-7 1917,-6 0 1,-4-8 993,0-18 1,2-12 549,1-14 0,4-9 282,3-14 1,7-7-738,10 14 1,3-2 0,3-2-432,4-1 0,3-1 1,3 0-174,5 0 0,2 0 0,5 1-90,2 1 0,3 2 1,5 1-55,11-3 0,6 1 1,-1 5-28,2-3 0,3 5-38,0 7 0,5 1 0,-2 4-88,3 3 0,-1 4 237,-8 2 1,1 1-1,0 0-138,-2 1 0,-1 1 0,-1 0 987,15-6 1,-2 0-883,-8 0 1,-4-1 53,-7 0 0,-4-1 252,10-23 783,-17 3-151,-13 8 696,-7 8-1233,-2 14 1523,-2 5-1686,1 8 1094,1 0-1334,3 17-34,1-5 573,6 25-590,3-5 12,3 15 5,-1 3-5,-4 5-9,-8-22 0,-2 0 9,-2 11 27,-11 10 107,-6-32 157,-4-1 246,-2-14-245,8-14-153,3-3 68,9-13-135,10 1-50,10-8-22,26-11-6,5 5 0,4 1 22,5 4-235,-10 7 216,-17 9 0,0 1 2,27-12 23,2 2-11,-22 10 34,-1 1 77,-24 8 113,-2 2 6,-6 1 167,-2 2-414,-1 11 241,0 0-224,-2 22-11,0 0-12,0 13 23,1-1-6,5-5-3392,9-5 3398,0-15 22,13-7 12,1-13-7,16-9 9,-14-1 1,2-3 80,19-16 29,-1-8-68,-27 9 73,-9-5 3369,-10 6-3425,-9-7-33,-11 2-12,-21-5-56,-2 9-5,-1 3-12,7 13-128,14 12-96,1 9-375,9 12-655,10 7 269,5-2-2981,12 7 3124,0-11 0,-3-3 0,-4-9 0</inkml:trace>
  <inkml:trace contextRef="#ctx0" brushRef="#br0" timeOffset="35084">16185 4516 20610,'0'-6'4346,"0"1"-2704,0 5-1424,-26 23-117,16 6-34,-20 21-39,25-1-17,2-14 12,3 7-46,1-24 29,-1 4 123,1-15 55,2-9-77,-1-2-40,3-12 11,3-21-44,3-7 44,3-13 12,1 10-73,-2 15 11,6-2-39,9 10 11,-3 5 28,29 6-40,-17 21 7,18 9 10,-23 4-10,6 22-6,-18-9-40,3 15 29,-13-13 27,-7-6 7,-5-12 27,-7-4-34,2-11 40,-9-9-11,9-9-1,0-17 12,9-8 0,9-8 22,11-3-1161,9 2 1117,-2 13 2,-2 14 0,2 4-14,2 2-5,9 4 0,0 4 5,-3 9-183,5 7 0,-1 4 116,4 18-31,-14-7 0,-1 3-434,5 23-974,-15 3-90,-15-10 1585,-23 11 0,9-35 0,-10 7 0</inkml:trace>
  <inkml:trace contextRef="#ctx0" brushRef="#br0" timeOffset="36183">18597 4609 27880,'27'-33'78,"0"0"1,0-3-1,-5-3-36,-10-8 0,-4-2-386,1 10 0,-1-2 402,-1-1 0,-1-3 0,0 2-413,-1-2 0,-1 1 386,1-17 0,-1 2 17,-4 21 0,-1 5 313,-4-12-361,-2 24 0,-7 20 0,-6 23 0,-9 25 0,11-8 0,0 4-644,-1 13 0,2 5 632,5-13 1,1 2-1,2 1-26,0 5 1,1 1 0,1 0-736,1 2 0,1 0 0,1 0 638,2-2 1,1 1 0,2-1-137,1-3 1,1-2-1,2 0-352,1-5 1,1-1-1,2-2-125,5 13 0,4-5-519,0-11 1,3-6-2951,16 6-3079,-5-38 3521,-14-30 3775,-9-11 0,-17-5 0,-6-4 0,1 9 0,-3-2 1470,-1 2 1,-2-3 0,0 1 1766,-10-12 1,0 3-1202,-2 0 1,1 3-663,0 4 0,0 2-593,4 5 1,0 2-144,5 5 0,2 1 0,-9-16-436,13 7-275,18 7-101,22 0-50,29 1 326,-13 13 0,6 1-209,10-2 1,3 1-306,-15 4 1,1 0 0,0 0 411,2-2 0,0 0 0,-1-2 18,-2 0 1,0-1 0,-1-1-240,-5 0 1,-1-2 0,-1-1 312,11-8 1,-5-2-91,-8 1 0,-5 0 194,-7 3 0,-3 1 39,3-9 1138,-12 7-1015,-8 18 1461,-2 2-1740,-8 20 16,-8 20-59,2-4 1,0 4 200,-3 11 1,-1 4-196,-1 7 0,1 2-301,5-16 1,0 0 0,0 0 283,-4 20 0,-1-1-11,3-6 0,0-2-140,3-8 1,0-3 153,-3 19 39,7-23 191,4-20 613,9-18-754,9-17-66,15-15 5,12-15 317,-18 20 1,1 1-346,0-1 0,1 0 2,-2 3 1,0 0 355,15-12-363,-10 14-23,-7 15-6,-5 17 23,1 13-28,2 11 622,0 4-611,1-3 0,-4-10 17,11-2 11,-6-15-11,12-4 16,-6-14 23,-3-11 23,-5-12 16,-5-8 6,-7-2 44,-3 7-9,-4 10-136,-2 14 0,0 7 0,-1 8 0,-2 9 0,1 12 0,1 15-528,6 12-1320,8 8 1465,1-23 1,1-3 0,2 5 0,2-4-1</inkml:trace>
  <inkml:trace contextRef="#ctx0" brushRef="#br0" timeOffset="38217">21513 4596 19855,'25'-46'899,"0"0"1,0 0-1,-2 4 1,-2-1-1,-7 5-554,-7 3 0,-7 2-4,-5-4 1,-2 3-174,-3-10 470,-20 1-554,3 32 119,-14 4-141,-6 19-29,-4 13-25,21 0 1,2 3-3,-8 14-1,15-10 1,4 2-17,7 13-6,5 10 6,23 0 0,7-18 22,7-8 91,5-18-68,-7-10 231,7-12-103,0-16-3419,-12-10 3318,-3-2 29,-10-6-1,-4 9 7,0-6 83,0 8-123,-4 14-6,-1 6-67,-3 11 3409,-3 16-3392,-1 6 0,-4 33-5,3-3 10,0 1-5,9-5-11,7-11 0,12 4-11,22-3 27,-1-16-5,1-7 6,-8-13 11,-14-10 11,7-14-28,-13 2 22,3-31-11,-13 24-3,0-6 1,1-2-9,0 4 22,7-28 12,3 17-12,1 2-10,1 5-1,-2 12-6,-2 10-5,2 2-33,4 8 10,-6 6-21,13 21 38,-14-7 12,14 26-12,-7 5 6,-3-7-9,-5-5 1,-1-1-9,1 3 17,2 6 6,-3-14-12,-4-14-5,5 0 11,-4-9 17,17-6-17,-10-5 17,22-9-6,-8-4 0,13-19-11,-10-1 34,-3-8-17,-17 16 27,-6-3-4,-6 9 21,-3-5-16,-6-3-34,-1 8 23,-3-1-40,4 11 29,1 0 10,2 3-27,0 2 33,-1-7-32,3 11-7,-2-6 0,3 7 0,0 0 0,1 1-13,0 2 26,6 1-13,9 2 0,28 1 0,-8 0 0,1 0 0,0-1 0,5 2 0,8 0-7,-12 3-15,-12 3 27,5 11 6,-10 3-39,-5 12 23,-9 1 5,-4-5-79,1 19 35,-1-23-175,8 32-38,0-27-57,7 9 96,-5-21-4014,11-2 3918,-10-13-414,28-2 582,-8-12 130,16-10 27,-15-2 6,8-14 44,-18 11 1,0-1 24,2-1 1,1-1 14,4-4 0,-1 1-266,-5 6 0,-3 1 339,9-9 3299,-8 0-3047,-21 11-286,-12 3-39,-17 6-28,-18 13 5,-8 10-28,-4 11-22,5 10-5,9 7-40,12 4 6,14 2 16,12-1-16,9-13 898,17 5-898,4-20 11,15 1 39,-2-15-17,0-12-11,0-8 29,-6-14 21,-3-9 18,-5-5 33,-4-1 44,-7 7 7,-3 9-34,-5 10-62,-3 10-67,-2 5-17,0 6 11,-1 11 1,-1 10-1,-2 16 1,1 7-7,3 3-16,8-2-22,7-8 22,12-8 0,9-11-11,9-10 33,6-13 1,3-10 16,0-13-6,-6-9 7,-14 3 55,1-17 6,-19 22-1,1-5-32,-13 20-57,-3 9-6,-1 3 18,0 7 10,0 7-21,4 9 4,5 6 12,8 3-16,7-3-1,7-6 11,5-8 6,3-7 23,0-10 5,-3-10 16,-5-11 35,-4-7-61,-4-2-18,-6 2 0,-4 8 0,-5 9 0,-5 7 0,-1 9 0,-2 17 0,-3 25 0,-1-9 0,-1 3-581,-3 10 0,-1 3 581,-3 7 0,-1 2 0,3-17 0,1 1 0,-1 1-514,1 4 0,0 0 0,1 0 278,0 4 1,2 0-1,0 0-1744,1 3 0,2-1 0,0 0 1980,1-7 0,0-1 0,1-4 0,0 3 0,0-7 0,1 6 0</inkml:trace>
  <inkml:trace contextRef="#ctx0" brushRef="#br0" timeOffset="40393">26232 4701 11822,'4'-9'4206,"9"-26"1,1-7-2572,-8-6-1100,5-4 0,-3-2 305,-18-8-658,-9 8 272,-10 12 24,-5 13-360,5 13 89,-18 14-156,13 14-29,-18 16-332,8 17 307,23-15 0,1 0 9,-10 21-1,15-13 1,5 1-62,6 8-34,13 16-17,19-28 40,15-15 283,-5-12-202,-7-13 0,0-3 25,0-4 51,1-8 0,-2-3 22,0-11-42,-10 8 0,0 0 76,6-18 5,-4 3 17,-5 10 397,-7 9-492,-4 11-129,-5 6 17,-1 11 45,0 9-23,0 13 22,0 12-38,-1 4-57,4 0-55,3-4-91,6-7-27,5-9 45,7-11 122,6-9 107,6-15 40,2-8-12,-8-4 124,7-21-40,-13 10 11,8-12-5,-10 15-28,-5 9-90,-6 10-22,-4 6 17,-1 7-18,2 7-4,4 8 16,3 8-6,-2 3 12,-2 3-6,-5-2 0,-3-6 16,-2-7 63,0-8 128,2-4-33,3-7-107,5-6 6,9-9-23,7-7-28,7-1-10,4 1-12,-6 8-34,20 1-39,-15 11-50,17 2-90,-13 12-151,-6 7-236,-3 7-408,-3 3-576,2 1-400,6-4-4,8-6 739,5-6 1008,3-6 622,-3-11 487,-4-5 410,-7-10 284,-3-5 12,-6-3-297,-9-1-319,-10 0-280,-10 5-348,-8 8-240,-5 8-73,-9 8-6,-4 13-11,-4 10-17,-1 12-11,3 6 6,4 3-18,7 0-21,7-4-1,5-5 1,6-10 21,9-10 52,12-12 4,13-15 29,8-14 56,-1-15-23,-23 15 1,-3-2-260,-2-6 1,-2-1 326,-3-4 0,-1-2 41,0-2 1,-1 1-1,-1 1 1,0 1-17,0 4 0,0 2 142,3-20-89,-3 19-112,-3 17-95,-3 12-45,0 10 579,-1 16-562,-2 21 5,0-7 0,-1 4-500,-1 9 1,-2 3 384,0 7 1,-1 2-870,-1 3 0,1 0-338,1 1 0,1 0 1328,1 2 0,1-4 0,1-25 0,1-3 0,2 23 0</inkml:trace>
  <inkml:trace contextRef="#ctx0" brushRef="#br0" timeOffset="42149">29033 4332 26368,'44'-46'106,"-9"24"-66,-33 69-7,-6 10-22,-3 2-27,-5-1 32,-4-11 7,3-12 27,3-14 113,4-12-46,4-13-72,2-12 5,4-18 1,5-15-12,0 18 0,2-1-272,2-2 1,2 1 271,3-1 0,2 1 3,2 4 0,3 1-25,1 4 0,2 3-132,2 4 0,0 4 112,1 3 1,0 3-15,27 6 11,-6 17-22,-10 15 28,-10 15-22,-11 7 0,-11 4 10,-5-6-66,-5-9-62,1-13 45,2-12 28,8-11 33,11-15 564,10-12-519,7-17 3,-17 14 0,-2 0 36,19-25 57,-9 8 259,-11 13-304,-10 14-96,-7 10 40,-11 23-6,4 12 0,-4 4 0,11 10 0,7-16 0,8 3-6,12-7-3391,2-13 3397,2-5-49,9-11 60,-3-6 0,13-9-5,-21 3 0,-1-1 16,10-7 0,7-12 3383,-27 14-3321,0-3 120,-8 7 59,-6 6-139,-4 5-63,-5 4-50,0 2 1,-4 0-12,1 0 5,-1 1-16,-5 5 17,3 1-6,-1 2-12,2 0 18,2-1-6,0 1 17,3-3-12,1-2 343,1-2-326,1-5-5,-1 1-17,0-2 5,1 4-229,0 1 213,5-3 6,0 2 5,3-3-12,4-1 18,-3 0 39,1 0-40,1 0 7,-5 1 27,2 0-45,-4 2 23,-2 1-17,-2 1 28,-5 4-28,-7 13 11,-5 4-16,1 4-23,2 5 22,9 1 17,5 0-5,11 2-12,12-13-5,12-4 39,-2-6-34,30-4-22,-18-4 40,18-6-12,-21-6 11,-14-3 34,-5-16 5,-16 1 0,-2-16-10,-14 3 10,-7 0-28,-6 3-50,-2 8 40,7 12-35,-13 4 6,15 11-16,-15 8-146,11 9-40,1 3-1478,-3 23-1092,11-6 2789,-1 21 0,8-29 0,3-2 0</inkml:trace>
  <inkml:trace contextRef="#ctx0" brushRef="#br0" timeOffset="42867">30749 4249 20991,'-3'-7'4610,"0"1"-3115,-12-55-918,10 36-423,-4-11 0,2 3-53,5 21-118,2 6 28,4 30 23,2 10-34,0-4 0,0 4-309,1 1 1,1 0 308,1 2 0,1-1 0,2-2 0,1-1-22,2-3 0,1-3 16,16 15 12,0-17 5,-4-13 0,-1-15 51,-3-12 596,-2-13-630,-4-12 17,-2-11-28,-2-5-6,2-1-5,1 8-18,3 9-49,1 11-71,3 10-227,1 11-212,1 11-297,-1 10-437,-3 10-778,-3 7-1597,0 2-4269,2 1 2410,3-4 5539,-3-6 0,-3-8 7461,-8-8-1333,-5-5 167,-4-2-5640,-10-2-291,3 2-179,-8-2-140,8 2 5,1 1 12,5 1 56,8 2-29,11 2-44,15 1-23,9-3 6,1-6 12,-4-4 27,-9-8 34,-9-7 5,-8-7 0,-6-3 18,-11 0-1,-9 2 6,-12 7 39,-7 8-51,-5 6-61,2 10-45,2 11 6,4 11-17,4 14-50,9 13-29,6-6-394,11-5 0,5 2-1023,2-9 1,2-2 1263,2 11 1,2-2 0,4 1-1,-8-19 1</inkml:trace>
  <inkml:trace contextRef="#ctx0" brushRef="#br0" timeOffset="43707">3224 6433 23287,'13'-39'763,"-1"0"1,1 0 0,-6 16-724,-8 31-12,-6 18-34,0 6-25,-2-1 0,0 2-401,0 7 1,2 2-1172,0-2 1,4 2 1602,6 7 0,3-4 0,1-5 0,10-10 0</inkml:trace>
  <inkml:trace contextRef="#ctx0" brushRef="#br0" timeOffset="44074">3542 6097 20974,'-25'-41'1041,"1"-1"1,-6 2 0,1 12-874,0 29-72,-11 12-63,16 6 46,1 24-51,15-12 0,5 15 33,20-9-33,0-13 28,19-4 34,-2-18 100,20-18-83,-18 2 217,5-20 47,-29 9-41,-3-8-56,-14 3-78,-7 3-78,-7 7-68,3 8-33,-7 9-17,7 13-22,-7 11-45,9 14-219,6 9-498,13 6 33,4-9-2436,10-11 0,4-2 3187,9 1 0,5 3 0,-21-22 0</inkml:trace>
  <inkml:trace contextRef="#ctx0" brushRef="#br0" timeOffset="44406">4007 6018 17378,'1'-43'1576,"0"1"1,0-1 0,1-19 0,0 2-1317,1 18 1,0 1 181,1-4 1,1 0 52,-1 9 1,1 2 53,3-26-196,-2 15-247,-3 32-61,-3 20 56,1 22 22,0 31-81,0-14 0,-2 4-633,0-9 0,-1 2 0,-1 2 600,0 6 0,-2 3 1,0 0-9,-2 5 1,-1 1 0,-1 0-10,1 2 1,-2 0 0,1 0-64,1-1 0,0-1 0,1 0-163,1-4 1,2-1 0,1-2-249,4-6 0,2-1 1,2-2-974,5 12 1,6-6-2353,3-11 1,4-7 3764,17 8 0,-14-24 0,-12-12 1</inkml:trace>
  <inkml:trace contextRef="#ctx0" brushRef="#br0" timeOffset="44583">3918 6387 25718,'30'-33'-1717,"1"0"1,0 0 0,1 3 0,1 1 0,0 6 1716,10 7 0,-3 7 0,15-4 0,-25 6 0</inkml:trace>
  <inkml:trace contextRef="#ctx0" brushRef="#br0" timeOffset="45540">7102 6397 21730,'4'-45'1002,"-1"0"1,1 0 0,-2-14 0,-4 6-527,-12 2-207,-10 19-113,-7 18-44,-10 22-50,-10 22-505,22-4 0,0 4 457,-1 5 0,1 3-28,3 3 0,3 1 3,5 0 0,4 0 19,4-2 1,5-1-12,7-3 0,5-2 57,21 21-127,22-18 79,-17-25 0,2-5-247,4-6 1,0-4 223,2-4 1,-1-5 27,-2-5 0,-3-4 3,-5-4 0,-3-2 8,-6-2 1,-3-3-1,-6-1 1,-4-1-135,-3-2 1,-3 0 130,-3-2 1,-3 1-1,0 0 1,-3 1 11,0 5 0,-3 1 647,-7-13-672,-1 20 87,-4 20-132,-8 22-6,-7 19 88,18-12 0,2 3-138,2 1 0,3 2-224,2 30-163,24-5-96,21-7 250,-7-27 1,4-4-82,4-3 1,3-4-211,3-2 0,1-4 361,2-4 0,0-4 174,-1-4 0,-1-3 140,-2-4 0,-1-3 92,-4-3 1,-2-3 100,-6 2 1,-1-2 366,13-20 0,-15 7 67,-11 9-61,-8 9 19,-4 10-557,-2 6 681,-4 10-737,-5 11-17,-8 23-22,3-9 11,-4 24-23,7-18 23,0 9 28,2-6-33,5-8-7,1-11 40,2-10 79,3-8 44,9-16 0,14-13-11,19-19-352,-16 15 1,3-1 289,3-1 1,1-1 2,0 3 0,1 1-17,-3 3 1,-1 2-26,16-6-5,1 10-45,-16 26-1,-2 0-16,-5 26-112,-17 2-380,-1 16-1049,-5 6-3948,1 2 4714,2-12 0,-1-18 1,-1-16-1</inkml:trace>
  <inkml:trace contextRef="#ctx0" brushRef="#br0" timeOffset="46391">10591 6374 17837,'0'-7'3347,"-8"-30"0,-5-6-2552,-7 9-647,6-10 1,-4 2 450,-21 17-475,17 15 72,-26 7-157,22 18-34,-5 3 7,8 20 4,11-1-10,3 14 11,8 5-17,11 3-3,1-24 0,5-2 3,-1-4 0,3-3-6,4 4 1,1-3-6,19 10 11,-9-12 11,0 1 0,-22-13 34,-10 4 5,-26-5-38,-8-3 27,-28 2 34,1-6-59,16-4 0,1-1-663,10-2 1,2-1 654,-22-5-107,30-5-296,16 2-438,6-3-493,17-3-553,19 0-472,23-2 1328,-21 9 0,1 0 377,6 0 1,2-1 496,14-4 0,0 0 229,-18 5 1,0-1 576,1-1 0,3-1 0,-7 1 1735,10-4-1231,-9 3 1,-4 0 766,-9 0-581,-2 1-320,-16 6-818,-6 4-162,-4 3 285,-4 5-302,-6 9 0,-6 10-22,-5 12-107,1 18-330,6-1-129,6-1-2106,6-2 2666,9-11 0,-4-11 0,5-8 0</inkml:trace>
  <inkml:trace contextRef="#ctx0" brushRef="#br0" timeOffset="46600">11225 6242 24172,'-12'19'-9831,"22"15"7680,7-15 1,8 5 0,-20-19-1</inkml:trace>
  <inkml:trace contextRef="#ctx0" brushRef="#br0" timeOffset="47390">11764 6490 19540,'0'-3'5433,"0"0"-3164,0 3-2163,-60-52 56,22 41-100,-13-10 0,-3 7-590,-3 35 536,22-3 1,2 3-20,-14 21-17,13 0 5,12 0 1,13-12 67,18 3-117,13-19 121,21 1-77,12-21 16,-24-2 1,1-3 19,0-4 1,-2-3-541,1-4 1,-3-1 571,14-16 24,-17 3 0,-3-4-164,-8 9 0,-2-2 159,6-15 0,-1-2 39,-6 8 0,-2 1 19,0 2 1,-2 1 89,5-22-16,-5 20-78,-4 19-113,-2 12 0,-1 10 0,0 11 0,0 16-18,0 22 9,0-17 1,0 3-29,1 4 1,-1 0 541,0-8 1,2 0-778,2 15 1,2-1-541,10 16 323,-4-20 0,3-1-531,18 13 572,4-18 436,3-19 214,2-20 190,1-16 169,-1-14-150,-2-5 172,-5-1-46,-8 7-117,-10 11 188,-9 12-580,-6 8-40,-5 8 18,-1 8 202,1 8-231,5 4-5,8-2-5,8-7-1,10-8 34,4-12 0,4-10 11,0-11 23,-5-11 5,-5-11-367,-9-10 423,-7-7 57,-5 0 49,-5 4-39,-4 11-162,-3 14 0,-3 13 0,-3 13 0,-9 19 0,-11 16 0,11-6 0,0 2 0,-2 4 0,1 2-32,2 0 1,3 1 31,4 1 0,4 1 0,4-1 0,5 1-110,6-1 1,4-1-339,10 17-1126,23-1 1574,-11-28 0,1-3 0,4 6 0,12-3 0</inkml:trace>
  <inkml:trace contextRef="#ctx0" brushRef="#br0" timeOffset="47540">13037 6660 22571,'9'4'5029,"-1"-1"-4284,-8-3-419,0 0-326,-27-18-108,20 12-6714,-19-15 6822,25 18 0,1 0 0,0 1 0</inkml:trace>
  <inkml:trace contextRef="#ctx0" brushRef="#br0" timeOffset="51075">2309 8304 18352,'-1'-8'3776,"1"2"-3524,-31-26 0,-13-2-878,-9 17 689,15-4 1,-6-3-1,3 9-32,9 15 0,-1 7 27,-20 10 1,1 6-62,15-2 1,1 4-615,-14 11 0,2 5 648,14-3 0,6 2-40,5 0 1,7 2-26,5-3 1,8 0-18,9-3 1,6-2 16,9-4 1,6-4-131,10-3 0,4-5 119,7-3 0,3-6 34,3-4 0,-1-4 30,-3-5 1,-3-3 6,-9-1 1,-5-3 124,7-14 302,-30 1-397,-27 5 1100,-25 5-1145,12 9 1,-4 3 2,-5 3 0,-1 3 57,-3 3 0,-1 3-69,0 4 1,1 4 11,0 4 0,2 3 11,2 2 1,1 3-26,4 1 0,4 2-9,5-1 1,5 0-29,5-1 1,5-1-178,14 26-682,24-7-275,-1-27 0,3-4-1916,27 9 3087,-7-16 0,-1-3 0,-13-2 0,21-1 0</inkml:trace>
  <inkml:trace contextRef="#ctx0" brushRef="#br0" timeOffset="51425">2765 8754 23999,'0'13'117,"-9"11"-170,-8 6 0,-3 3-601,0-1 1,0 0 124,0 1 0,1-1-698,1 0 1,0-2-1550,0-1 1,1-1-5761,-14 18 8536,6-17 155,8-21 2947,9-25 3535,7-22-2642,5-21-3174,-1 25 1,2-1-93,5-24 10,0 20 0,1 1-140,5-1 95,5-5-666,-5 34 6,4 21-6,7 14-45,13 15-334,-16-15 1,2 1 78,4 1 1,2 1-645,3 0 0,2 0 916,6 3 0,-2-3 0,7 3 0,-5-4 0</inkml:trace>
  <inkml:trace contextRef="#ctx0" brushRef="#br0" timeOffset="51675">1545 9732 21691,'-51'20'550,"0"1"1,8-2 0,17-2-103,53 1-272,3-12 1,8-3-1954,10-1 1,8-3-1,-3-1 1801,-11 0 0,-1 0 1,3-1-4,9-1 0,6-1 0,1-1 0,-3 0-409,5 0 0,-1-1 1,3 0-326,-4 0 0,4 1 0,0-1 1,-2 1 664,-5 1 1,0-1-1,-2 1 1,-4 1 0,-1-1-1,-4 1 1,-4 1 0,-4 0-1,-1 1 1</inkml:trace>
  <inkml:trace contextRef="#ctx0" brushRef="#br0" timeOffset="53691">7599 8413 14101,'7'-4'6016,"-1"0"-4465,-6 4 360,0 0-1648,3-11-162,-7 7-79,-4-9 0,-17 12-16,-1 0 33,-21 1 23,-11 4-45,-2 0-365,3 4 348,17-3 0,14 1-28,7-3 11,7 1 22,10 1 18,2 0 5,2 10 348,1 11-371,0-5 7,-1 25 21,-3-17-10,-1 6 10,-5 4 6,2-16-5,-1 5 123,0-6 5,2-10-72,-2 2 156,-4-4-179,5-5 118,-11 6 1,6-6 4,-4 1-89,5-2 364,2-3-348,5 0-139,0-1-920,3-4-1398,4-1 2340,7-8 0,-5 7 0,2-2 0</inkml:trace>
  <inkml:trace contextRef="#ctx0" brushRef="#br0" timeOffset="54508">7586 8481 23103,'8'-26'481,"-9"8"-386,-22 25 17,-9 4-28,-8 2 6,-5-1 22,-2 0 6,3-4 72,7-4 51,6-2 39,11-3-17,7 0-50,6 0-89,4 0-96,2 1-17,0 2 6,-3 7-6,-4 8 6,-4 13-6,-6 10-11,-3 7 0,-2 5 11,0-1 6,2-3-6,5-6 11,6-6 1,4-10 16,3-9 140,3-9 0,0-4 846,0-4-890,6-10-29,2-3-56,9-10-27,2-1-1,4-1-22,4 0 11,3 4-5,2 5-12,2 7 6,-1 9 0,2 9 0,1 10-11,1 10-17,-3 6 11,-8 4-16,-8 3 16,-11 1 28,-18 1-22,-13 0-28,-16-4-90,-9-7-78,-2-10-269,1-12-504,7-10-1350,5-13-7501,7-8 9027,11 0 1,8 4-1,9 10 1</inkml:trace>
  <inkml:trace contextRef="#ctx0" brushRef="#br0" timeOffset="56365">6777 8294 18065,'-61'18'507,"1"0"1,4-2 0,7-1-88,6 0 109,3-4-294,2-3 13,3-4-108,1-2 5,4-6 24,3-2-23,3-5 115,5 0-110,5-1 46,6 4-51,5 3-124,2 2-84,0 3 57,-1 5 83,-5 9-22,-5 14-50,-1 3 8,-1 1 0,0 4-12,4-5 1,0 1-360,-4 16 0,1 3 399,4-3 0,3 0-3,1 1 0,2 1-11,2-1 0,3 0-14,2-3 0,0-1-14,3-2 0,1-2 0,1-2 0,2-1-9,1-4 1,1-1-283,2-1 1,2-3-296,2-2 1,2-3-15,8-1 0,-1-2 1,3 1-1,2-7 1</inkml:trace>
  <inkml:trace contextRef="#ctx0" brushRef="#br0" timeOffset="56948">8085 9065 24178,'10'-38'375,"0"-1"0,6-21-470,-16 65 129,-2 14-34,-5 16-146,-7 17-241,4-21 1,1 1-1105,-1 2 1,2 0 1490,2 4 0,2-3 0,-1 4 0,6-5 0</inkml:trace>
  <inkml:trace contextRef="#ctx0" brushRef="#br0" timeOffset="57382">8896 8636 24777,'-27'17'67,"-1"-1"0,-19 26-64,33-8 0,6 3-3,0-3 0,2 0 28,1 26-34,12-9-10,8-11 55,9-12 90,8-13 55,6-17 13,6-16 89,6-17-319,-25 13 0,-1-2 229,0-1 0,-2 0 168,15-23-101,-10 9-95,-12 13-128,-8 13-80,-5 11 18,-2 16 33,0 14-5,-2 19 11,2 12-187,-1-24 1,1 0 68,3 2 1,0 1-250,3 0 0,1 1-550,3 1 1,2-1-2098,4 0 1,1-1 2373,-1-5 0,0-3 0,6 7 0,-8-18 1</inkml:trace>
  <inkml:trace contextRef="#ctx0" brushRef="#br0" timeOffset="57548">9852 9190 20005,'0'-4'4867,"0"1"-4374,0 3-549,-31 28-319,18 3-468,-4-3 0,1 2 843,20 24 0,-3-24 0,8-5 0</inkml:trace>
  <inkml:trace contextRef="#ctx0" brushRef="#br0" timeOffset="58058">10588 8781 24917,'-7'-43'89,"-1"1"1,3 3 0,7 8-79,28 18-5,12 6-40,8 6 6,3 11 28,0 9-22,-5 12-23,-8 8 11,-11 2 29,-14 2 10,-19-4 12,-15-2 17,-16-4-1,-6-9 57,0-5 61,5-10 62,8-4 174,7-7 251,8-5-503,6 1 38,4-5-134,9 3-27,8-2-18,15 4 40,30 10-18,-12 3-24,-8 3 0,2 3-476,15 11 478,-21-8 1,-1 2-18,-3 0 1,-3 2-1660,-3 6 1,-4 0 1597,2 11-284,-24 17-80,-31-17 81,6-13 0,-5-3-526,-7 0 1,-2-4 66,-3-2 0,-2-2-1658,-1-4 0,1-2 2484,5-3 0,5-1 0,-11-1 0,23-2 0</inkml:trace>
  <inkml:trace contextRef="#ctx0" brushRef="#br0" timeOffset="58265">11565 9045 14862,'0'4'1826,"0"-1"1965,0-3-3629,-10 72-145,7-25-320,-1 2 1,0-1-606,6-8 908,4-11 0,-3-18 0,0-2 0</inkml:trace>
  <inkml:trace contextRef="#ctx0" brushRef="#br0" timeOffset="58882">12422 8819 24855,'-12'21'807,"0"-4"-527,2-14-5,-3-2-141,2 0 337,-3-3-343,7-1 91,0-8-186,6 4 7,6-11-35,11 4 20,12 1 1,4 1-21,5-2 6,-1 4 1,1 1-12,-5 4 5,0 1-5,-8 2 6,-9 2-29,-2 6 29,-3 3 5,-5 5-11,-4 23 0,-5-1 0,-1 10-11,-4-14 0,-2 0 5,-9 16-526,3-13 0,0-1 543,-11 9 3,1-12 0,0-3-14,-7 1 19,-10 0 1,-2-2 3,8-9 10,1-4 1,2-2 39,11-8 16,2-2-61,13-2 23,10 0-51,38-4 11,-10 2-9,23 0 1,4-1-42,3 2-126,-13 0 1,7 1 0,-5 0-317,-14 0 1,1 0-1257,16 0 1,7 0 0,-6 0 1904,-12 0 1,-2 0 0,8 0 0,-5 0-1,-9 0 1</inkml:trace>
  <inkml:trace contextRef="#ctx0" brushRef="#br0" timeOffset="59082">13531 9101 24351,'2'-6'1636,"0"1"-936,-2 5-801,5 68-95,-3-40-2054,-2 25 1,-2 0 2249,-5-20 0,0 5 0,1-24 0</inkml:trace>
  <inkml:trace contextRef="#ctx0" brushRef="#br0" timeOffset="59425">14065 8787 21920,'-3'0'3782,"1"-1"-3043,2 1 95,33-74-604,-23 52-57,9-20 1,-4 6-28,-13 31-124,-1 3-11,-1 16 23,-2 3-17,-5 30-17,0-11 0,0 2-14,-1 3 0,0 2-248,-1 9 0,2 0-164,2-7 1,2-2-110,1-10 0,3 1 535,5 10 0,0-5 0,0-11 0,6 11 0</inkml:trace>
  <inkml:trace contextRef="#ctx0" brushRef="#br0" timeOffset="59891">14731 8482 17109,'-8'-9'5327,"2"1"-4543,6 8 95,0 0-699,63-32 16,-25 23-84,5-8 0,2 1 145,-2 14-5,-5 0-78,-5 0-45,-2 1-45,-1 5-45,-1 5 12,-2 11-1,-3 11 12,-3 12-17,-3 13-284,-9-23 0,-2 0 253,1 2 0,-1 1 11,0 1 0,-1-1 36,0 0 1,-2-1-23,0 0 1,-1 0-26,-1 0 0,-2-1-14,1 0 0,-1-1-11,-4 30-11,-3-4-191,-7-4-768,-6-4-6446,-12-5 6622,-3-12 1,11-14 0,8-12 0</inkml:trace>
  <inkml:trace contextRef="#ctx0" brushRef="#br0" timeOffset="71333">7227 9929 22324,'12'-11'599,"-3"18"-565,-7 21 0,-4 8-23,2 20-202,0-2 1,0 0-230,2-3-2426,3 9 1,2-1 2288,3-16 0,1 5 0,-6-32 0</inkml:trace>
  <inkml:trace contextRef="#ctx0" brushRef="#br0" timeOffset="72223">7211 9935 14796,'-2'-5'5752,"0"0"-4744,2 5-918,-59 15 72,31 10-428,-14-1 0,0 3 413,6 25-94,14-23 0,0-2 70,-17 15-22,10-14 738,-7-5-296,19-17-134,-5-9-118,13-14-67,5-15-90,7-9-22,10-6-61,2 10 24,4 11 1,2 2 64,16-6-90,-10 10 1,3 2 34,27-4-35,-19 15 0,1 1 276,16 0-315,-16 5 0,0 2-5,21 11-6,-11-3 5,3 7-5,-9 2 23,-11-2-29,11 6 17,-18-7 6,-6-5-11,-8-3 61,-4-5 39,-5-2 236,1-3-291,-2-5-29,-1-5 1,-5-4-35,0 4-27,-18-4 28,-2 7-11,-17-2 16,0 5-5,7 4 11,-19 1 0,12 2-6,11 1 1,-1 3 5,-28 6 0,29-2 0,-1 2 0,0 2 0,1 1 0,1 1 0,2 0-6,-19 14-16,11-1 5,13-4 6,9-4 22,6-4-22,4-5 11,2-2 0,1-4-6,1-2 275,0 0-168,5-9-85,4-5-10,11-13 22,10-6-6,10-6-16,9 0-244,-23 18 1,2 1 248,0 2 0,0 1-17,30-9 6,-2 9 17,-4 8-28,-3 12-1,-7 8 12,-5 10-28,-7 6 6,-8 4-79,-5 1 263,-8-1-1036,-4-1-1209,-3-3-5569,-2-6 6804,-1-7 0,1-8 0,0-6 0</inkml:trace>
  <inkml:trace contextRef="#ctx0" brushRef="#br0" timeOffset="77733">14138 9631 14297,'-44'6'948,"0"1"0,0-1 0,-16 3 0,9-1-589,12-2-214,15-2-347,13-1 103,9-3 256,8 2 29,11-2-102,17 1-67,18 0-120,-19-1 1,1-1 99,5 0 0,0 0 3,1 0 0,-1-1-3,0 1 1,-2 0 4,-3 0 1,-1 0 20,20 1 61,-17 0 348,-16 0 161,-12 0-352,-15-1-207,-14 0 33,-21-1 28,-20 1-42,24 0 0,-1 1-71,-3-1 0,0 0 74,1 1 0,0-1 0,5 1 0,1-1 39,-21 0-61,20 1-140,18 0-236,10 0 140,11 0 286,10 0-39,17 0-34,20 0-8,-17 0 0,2 0-87,4 0 1,0 0 85,2 0 1,-1 0 0,-3 0 0,0 0-25,25 0 22,-20 0 28,-18 0-45,-22 0-67,-26 3 22,-25 3 67,13-1 1,-3 1-124,-7 0 1,-1 0 139,-1 0 1,0-1 35,3 0 1,1-1 25,8 0 0,3-1 34,-11 1-23,24-2 196,28-1 135,23-5-85,32-4-889,-20 2 1,3-2 595,7 0 0,2-1-116,0 0 1,0-1-656,-5 1 1,-2 0 272,-8 1 1,-4 0 0,4-1 0,-18 2 0</inkml:trace>
  <inkml:trace contextRef="#ctx0" brushRef="#br0" timeOffset="88941">16747 8515 23119,'59'-17'-1199,"-21"10"1,3 5 470,20 7 0,1 5-400,-11-3 0,-1 4 99,-7 3 0,0 4 1,-6 2-263,-8 2 0,-5 3 369,7 9 1,-11 3 748,-26-6 0,-11-1 576,-11 0 1,-6-4 27,2-5 0,-4-2 818,-2-1 0,-4-1 1,2-2 215,-1-1 0,0-1-452,-1 0 1,-3 0 0,5-1-672,8-4 0,2-2 565,-31 4 143,45-9-1067,12-5-123,31-7 0,0 0 0,6 0-359,12-5 0,4 0 423,8-2 1,1-1 58,1-2 0,-1-1 31,-6 0 0,-4-2-130,-10 0 0,-6-2 194,-10 0 1,-6-1 156,-3-23 79,-25 4 50,-13 6 151,-9 7 190,2 6 63,6 8-258,12 6 692,7 7-1224,6 6 390,4 10-345,9 13-34,12 17-6,-6-13 0,1 3-1788,8 13 0,-1 1 1687,-8-13 0,-2 0-353,5 17 1,-8 0-1233,-16-13 1,-7-1 1702,-10 16 0,-3-3 0,-6 7 0,-12-5 0</inkml:trace>
  <inkml:trace contextRef="#ctx0" brushRef="#br0" timeOffset="89574">19418 8480 20901,'0'-5'2162,"0"1"-1708,0 4-370,-66-33-11,21 25-289,2-10 1,-2 2 288,-19 16 11,7 0-34,22 0 1,-2 0 90,2 0 0,1 0 245,-29-1-268,27 1 78,8-2-107,24 1-77,2 1-40,2 1 406,0 7-333,0 2 33,-1 21 40,-4 10-46,-1-9 1,0 2 6,-4 7 0,-1 2-468,-3 4 1,-2 1 466,-2 3 1,0 1-29,-1-2 1,0 0-29,3-2 1,1-1-18,4-3 1,3-1-4,3-5 1,6-1-23,9 0 1,7-2-15,3-9 1,3-4-1,3-2 1,2-4-358,12-7 0,3-5-102,0-4 0,2-3-1327,17-3 0,1-1 1332,-4-2 0,-4-1 0,-16 3 0,-4-1 0,5-2 0</inkml:trace>
  <inkml:trace contextRef="#ctx0" brushRef="#br0" timeOffset="89992">20055 8736 23707,'10'-56'881,"-1"0"1,-1 9-1,-3 9-366,-2 20-509,-3 13-62,0 5 45,0 15 5,0 16 6,-1 4-34,0-4 1,-1 4-558,-4 8 0,1 3-2488,0 3 0,0 1 3079,-1 4 0,1-5 0,2 4 0,2-24 0</inkml:trace>
  <inkml:trace contextRef="#ctx0" brushRef="#br0" timeOffset="90198">20633 9117 26855,'-7'28'-487,"-14"31"-1513,-1-3 1429,4-9 1,2-2 0,0-2 0,5-4 0</inkml:trace>
  <inkml:trace contextRef="#ctx0" brushRef="#br0" timeOffset="90965">21576 8770 17725,'3'-9'3249,"10"-29"0,2-6-2381,-1 7-515,2-9 0,0 1 106,-4 17-190,-5 10-247,-3 10-83,-3 10 72,-2 14 28,-7 18-5,-8 24-428,2-21 0,0 2 396,-3 3 1,0 1 0,0 1 0,2-1-290,2-4 0,3-1 284,2-4 0,4-2 20,5 18-12,9-16 18,12-16 22,12-16 44,13-16-58,-18 1 0,1-2-286,3-5 0,-1-1 300,21-15 46,-16 10 1,-2-1 76,6 0 22,8-8-89,-30 24-107,-12 8 12,-7 9 1345,-3 8-1345,-3 15-34,-6 14-6,-4 12-89,6-24 0,1 0-176,0 4 0,1 0-911,2 0 0,1 1-3706,3-2 1,1-1 3405,3 12 1,1-16 0,-1-22 0</inkml:trace>
  <inkml:trace contextRef="#ctx0" brushRef="#br0" timeOffset="91149">22522 9146 20201,'3'-5'4923,"-2"1"-4194,-1 4-729,-43 2-17,18 19-95,-4-8 0,0 4-745,7 33-2303,10 2 3160,10-9 0,2-17 0,4-13 0</inkml:trace>
  <inkml:trace contextRef="#ctx0" brushRef="#br0" timeOffset="91675">23276 8724 20504,'0'-7'3926,"0"2"-3473,0 5-206,16-70-118,3 44-85,-1-15 1,4 3 51,21 24-51,8 7-34,3 8 6,-2 10-28,-5 13-17,-12 15 0,-11 11 5,-12 8 23,-10-12-11,-10-12 0,-5-1 28,-14 9-1,5-13 1,-2-2 34,-18 7 77,3-13 96,8-10 101,7-9 28,9-9-28,6-9-118,7-7-89,11-4-29,8 1-66,9 6-12,8 8 17,3 6-28,5 11-17,5 8-5,-1 14-217,-1 8 250,-7 9-28,-8 0 1,-12 2-1,-16-3-17,-21-2-11,-20-4-28,11-21 1,-1-2-105,-3-2 1,0-3-233,0-2 0,1-3-1635,-24-6-7787,14-10 9098,16-1 1,13 1 0,9 8 0</inkml:trace>
  <inkml:trace contextRef="#ctx0" brushRef="#br0" timeOffset="91865">24309 9009 24927,'-7'51'286,"-1"0"0,0-4 0,-3-5-286,-13-4-364,-3-1-2437,2-3 1741,4-7 1,10-11 0,6-8 0</inkml:trace>
  <inkml:trace contextRef="#ctx0" brushRef="#br0" timeOffset="92532">25110 8827 21987,'0'-3'3132,"0"1"-2309,0 2-643,-6-8-119,4 6 12,-4-5-39,6 7 1388,0 0-1332,-2-6-34,0 0 56,0-12-84,1 7 11,2-7 11,3 2-44,4-7-6,7-3 5,12-6 7,0 8 4,1 4-16,0 9-5,-6 8 16,4 1-50,-2 10 16,3 20 1,-6 11 16,-2 6 1,-9 15-6,-10-4-148,-5-19 1,-5 2 121,-13 8 1,-6-1-606,-2-6 0,-4-3 636,-1 0 0,-2-4 6,-2-5 0,1-5 6,-15 3 30,23-13 1,1-2 41,-3-2-39,14-13 229,15-3-240,11-14 1283,8 2-1328,27-5-3442,5 10 3364,6 5-252,6 16-829,-10 5 672,-1 4-988,-13-4 0,1 1 1492,19 6 0,-7-2 0,-17-7 0</inkml:trace>
  <inkml:trace contextRef="#ctx0" brushRef="#br0" timeOffset="92692">25868 9154 27790,'30'32'-11,"-11"8"-101,-25-11 0,-6 4-1627,-5 9 0,-2-1 607,3-9 0,1-2 0,-13 22 0,16-32 0</inkml:trace>
  <inkml:trace contextRef="#ctx0" brushRef="#br0" timeOffset="94307">27015 8721 24239,'40'-45'745,"-8"9"-722,-32 36 10,-2 0-22,-3 0 29,-9 1-1,-22 2-28,-6-1 11,-4 1 12,-2-3 33,12-4 40,-5 0 50,10 0-135,15 1-27,7 2 22,8 1-1,-1 6 18,-3 8-17,-5 11 33,-10 21-44,5-11 16,-12 18-5,7-16 22,-5 8-5,-4 3 50,8-14 11,1-3-39,11-19 263,3-5 252,5-6 6,0 0-218,3-10-298,3-5-27,0-5-45,9-8 67,12-1-40,7 4-16,16 3 12,0 15-12,-9 8-17,11 14-34,-5 16 46,0 6 5,-8 0-84,-8 6 33,-18-22-66,1 19-107,-21-14-258,-15 6-336,-3-16 0,-5-2-1858,-28 4 2291,18-12 0,2-3 0,1-4 0,6-3 0</inkml:trace>
  <inkml:trace contextRef="#ctx0" brushRef="#br0" timeOffset="94698">27658 8511 25634,'45'-21'61,"0"0"1,-2 1 0,-2 6-11,17 10-40,-13 3 62,12 7-40,-23 5-22,4 4 34,-7 21-67,-15 1 30,-5-7 1,-2 2-747,-4 3 1,-2 0 748,1 25 11,-5-21 1,-1 2-373,-2 4 0,-1 1 364,0 0 0,0 3-3,-1 7 0,0-1-19,2-9 0,-1-1-4,0 0 1,-2 0-289,-2-1 0,-1-1 264,2-9 0,-2-2-446,-11 11 0,-6-4-1196,-1-17 1,-3-3 1322,-8 7 1,-1-3 0,-11-6 0,16-11-1</inkml:trace>
  <inkml:trace contextRef="#ctx0" brushRef="#br0" timeOffset="97648">19925 9778 14583,'-42'5'467,"0"0"1,-16 5-210,67-9 151,28 1-50,15-2-451,-14-2 1,4 0 284,17 0 0,3-1-1112,-8 0 1,-1-1 943,-1 1 1,-1 1-10,-10 0 1,-5 1 28,4 1 185,-8 0 89,-43 1-280,-9 1 0,-11 1 1,-6 0 13,3 0 0,-3 1-767,-4-1 1,-3 2 0,2-2 766,-3 1 0,-2 0 98,-4 0 1,-4 1-1,5-1 244,8-1 1,2-1-282,-10 2 1,3 0 230,-9-1-294,36-1 55,21-2-11,32 0-78,0-2 0,6 0 925,12 0 0,2 0-936,-7 0 0,2-1 3,-5 1 0,1 0 1,-2 1-8,7-1 1,-2 0 715,12 1 0,-4-1-539,9 1 0,-32 1-170,-43 0 14,-40 4 2,1 0 0,-7 2-700,-3 0 1,-4 1 690,10-1 1,-2 1 0,3-1-273,7-1 1,1 0-1,4 0 329,-8 1 0,3 0 142,4-1 1,6-2 188,16-1-560,34-8-2471,21-1 0,9 1 2251,8-3 1,1 0 0,-12 3-1,-3 0 1,15-1 0</inkml:trace>
  <inkml:trace contextRef="#ctx0" brushRef="#br0" timeOffset="101898">21899 9868 15350,'0'-3'5182,"0"0"-3233,0 3-1955,7-24 62,-4 25 152,6-7-7,-6 40-55,1 14-1781,-3-11 1,-2 1 1662,-1 15-6,0-14 1,-2 0-190,-6 10 172,-2 9 7,1-12 55,3-14 314,5-16 655,1-9-885,9-32 3323,-1-3-3334,4-26-17,-5-9-55,-3 20 342,-7-13-259,-4 27-34,-6-2 35,-3 5-164,8 14-38,0 3-17,8 12 44,-3 10-27,-4 13 22,-3 18 31,3-7 0,0 0-3,-5 17-226,4-14 1,1-1 225,-2 9 0,1 7 11,3-8 40,5-20 21,1-10 136,2-15-102,3-13-16,10-24-79,-1 4 28,2-7 0,0 0-11,-1 2 11,-2 3 1,-1 0 99,0 0 463,-2-1-439,-5 13-202,-4 11-34,0 6 50,0 6 57,-3 8-34,0 9 6,-4 14-23,0 21-28,1-2-17,1 0-134,3-2-179,6-12-1193,8 13-1799,4-16 2519,12-9 0,-14-16 0,0-8 0</inkml:trace>
  <inkml:trace contextRef="#ctx0" brushRef="#br0" timeOffset="102832">21893 9939 22554,'-22'8'756,"-8"13"-599,12 3 16,-12 11-83,6-10 55,-12 3 1,2-6 5,-13 2 129,-6-4-162,18-9 257,-3-5-257,28-7 178,-1-7-161,9-3-6,0-12 34,8-3-1,4-6 23,9-4-112,-3 8 67,18-14-62,-6 16-44,14-11-12,-4 13-28,-8 9 29,8 1 16,4 7-28,4 2 28,6 4-27,-18 3-12,3 3-73,-2 4 39,-3 1 1,-2 1-1,-16-1 17,-6-2 45,-5 1 0,-8 1 34,-5 1-23,-2-2-22,-20 4-23,4-5 12,-18 0-6,14-5 5,-21 2 7,13-2-243,-10 3 242,-5 3-45,5 2 23,19-4 0,-1 1 5,-2 2 1,2-1-29,-13 8 12,10-4-18,20-3 40,11-5-5,0 3 16,3-3-5,0 11-40,0-4 259,-1 10-236,1-7 6,1-1 5,0-4 16,0-3 68,1-5 40,1-1-46,-1-2 112,3-4-173,1-6 6,5-8-1,0 1 45,17-23-39,-1 7-17,-4 8 1,2-1 4,0 5 1,1 1-208,1 0 1,2 2 201,1 1 0,0 1-5,28-8-17,-15 10-12,5 7 7,-15 10 21,13 13-5,-10 7-28,1 13 17,-11 0 0,-3 2 0,-3 1-23,-2-2 320,-4-2-689,-1-5-1272,-3-1 1675,-1-3 0,-4-11 0,0-3 0</inkml:trace>
  <inkml:trace contextRef="#ctx0" brushRef="#br0" timeOffset="113974">25128 9644 14101,'-38'4'711,"1"-1"1,-19 3-258,67-6-275,14 0-190,15 0-34,13-1-16,10 0-124,-30 0 1,0 0 195,29 0-6,-11 0 158,-17 1-101,-16 0-74,-23 0 29,-24 0-6,-28 1 23,17 1 0,-3 0-759,-7 0 1,0 1 771,9-1 1,-1 1 153,-15 0 1,2 1 203,-6 1-338,23-2 0,3 0-84,8 0 157,22-2 123,23 0-162,23-1-79,-9-1 1,3 0-326,8 0 0,2-1 314,6 0 0,0 0-3,1 0 1,0 0-18,-3 1 1,-2-1-3,-8 1 0,-3-1 1645,11 0-1673,-30 0-164,-37 2 119,-11-1 58,-15 3 1,-6 0-233,10 1 0,-2 1 293,3-1 1,-4 1 0,3 1-67,-11 2 1,4 2 119,4-1 1,2 1 5,6 0 0,4-1 57,-16 6-52,21-4 164,17-5 117,25-4-123,24-3-186,-5 0 1,5-2-121,11 0 1,2-1 30,8-1 0,0 0-145,0 0 0,0 0-973,-8 2 1,-2-1 1134,-12 2 0,-5 0 0,3 0 0,-20 2 0</inkml:trace>
  <inkml:trace contextRef="#ctx0" brushRef="#br0" timeOffset="116548">24997 10058 6820,'7'0'1176,"-2"0"1541,-5 0-1485,13 30-476,-9-12 274,-3 15 1,-4 5-145,-21 12-861,3-11 1,-3 1 130,-3-4 1,-3-1-90,-2 1 1,-2-1-496,-3 1 0,-1-2 453,-1 0 1,-2-1 7,0-1 1,-2 0-979,7-8 1,-2 0-1,3-1 964,-3 0 1,-1 0 25,-17 6 0,-1-2-295,16-11 1,1-2 316,-11 4 1,-3-1 4,0-1 1,-1-2 0,0-1 0,-1-2-12,0-1 1,-1-2-12,-1 0 1,1-2-18,-1-2 1,1-2-26,0 1 1,1-2-12,-1-1 0,1-2 6,0 0 0,0-1 5,-1-1 1,1-2-9,13 2 0,-2-2 33,2-1 1,-4-1-1,3 0 15,-4-2 0,-1 0-2,3 0 1,-2-1 0,1 0 37,-9-3 0,1 0 8,3-1 0,2 0 26,3 0 0,1-1 27,6 1 1,1-2 16,4 1 1,2-1-46,3-1 1,2 0-34,1 0 0,1-2 89,-6-6 1,2-1-73,-13-10 2,12 10 1,2-1 137,-7-9 603,-4-10-430,8-2-195,13 11 2787,5 8-2782,8 12 925,4 10-1093,0 1 275,2 5-662,0 2 343,-1 11 60,1 10-16,3 19-22,0-6 0,2 1-18,4 16-8,0-11 1,2 0 25,12 13-9,-6-20 0,4 0-391,5-2 0,3-2 397,7-2 0,5-3 10,2-6 0,5-2 0,1-2-21,0-2 1,1-3 0,1 0-648,1-1-1,1 0 1,1-2 629,6-2 0,3-2 0,-2-2 3,-8-1 1,-1-1 0,5-2-8,-7 1 1,4-2 0,1 0 0,0 0 0,-4 0 1,10-1 0,-3-1 0,5-1 4,-6-1 1,6-2-1,2-1 1,-3 1 0,-10 0-2,-7 2 1,-6 1 0,4-2 1,11-3 1,6-2 0,0 0-1,-5 0 15,-8 0 1,-4 1 0,1-2 8,9-2 1,0-2 0,-1-1 5,-6 1 1,-1 0 0,-2-2 46,-1-4 0,-2-1 0,-3 1-29,-1 0 1,-3-1 72,2-8 0,-6 1 148,-8-1 107,-4-9-280,-10 18 22,-5-4-67,-2 15 553,-2-2-995,1 4-1978,-4 5 2364,2 4 0,-1 3 0,2 1 0</inkml:trace>
  <inkml:trace contextRef="#ctx0" brushRef="#br0" timeOffset="119348">5497 11831 18958,'36'-13'-49,"-1"0"0,6 1 1,4 1-190,-1 5 1,3 2 0,-2 1-660,4-1 0,-2 1 511,17 4 0,-5 4-370,-9 12 916,-11 15-3,-48 14 128,-27-9 1,-10-2-773,11-8 1,-3-1 730,-5 0 1,-5 2-1,3-3 156,-2 0 1,2-2-238,-7 6 0,-1-2 203,11-6 1,3-2 154,-13 6-426,28-13 697,30-13-697,29-13-73,7-5 1,6-4-29,1 0 1,3-2-436,0-2 1,4-3-1,-4 2 452,-3 1 1,-2 1 18,7-4 1,-5-1 61,-21 8 1,-4 0 1432,11-24-1312,-17 18 0,-6-1 398,-13-3 0,-6 1-17,-16-16-269,-9 5 380,-5 15 219,13 11-637,4 5-237,8 4-72,10 8 1631,2 4-1598,7 8-17,11 29-11,7 5-160,-9-13 1,0 1 111,-3-1 1,-2-2-82,5 21-151,-10-18 0,-3 0-1763,-5 27 1411,-6-17 0,-1-1 0,0 5 0,-6-4 0</inkml:trace>
  <inkml:trace contextRef="#ctx0" brushRef="#br0" timeOffset="120032">8028 11525 21853,'-42'-28'237,"-1"-1"0,3 2 1,2 10-165,-12 23-34,-4 6-34,23-2 1,-1 1-315,-2 2 1,-1 1 327,-3 1 1,1 1-757,0 1 1,1-1 752,-18 8 601,-2 1-354,33-15 85,-3 0-46,20-7 223,5-3-418,1 0 1289,0 7-1328,0 7 4,0 17 12,0 15-5,-4 15-43,1-23 1,-1 0-485,-2 5 1,-2 1 478,1 3 0,-1 0-6,0 2 0,2-2-14,0-2 1,3-1-62,2-3 0,3-1 52,3-5 1,3-2-14,4-3 0,5-3-34,3-3 0,5-3-109,7-4 0,1-4-721,28 3-1039,-21-15 0,5-3 0,-3-1 1436,1-3 0,-1-1 0,7 1 1,-4-1-1,-5-3 0</inkml:trace>
  <inkml:trace contextRef="#ctx0" brushRef="#br0" timeOffset="120948">9037 11892 21707,'3'-63'1116,"0"0"1,0 8 0,-1 10-596,-1 17-336,-1 15-258,-2 10 6,0 14 95,-2 15-22,-2 19-57,2-5 1,0 2-51,-1 20-555,2-12 0,1 1 213,1-12 1,2-1-670,2 13 0,1 1-3128,2-1 0,1-1 3622,2-6 1,0-4 0,3 10-1,-4-24 1</inkml:trace>
  <inkml:trace contextRef="#ctx0" brushRef="#br0" timeOffset="121133">9596 12199 25399,'44'-3'118,"-17"17"-421,-33 15 0,-10 7-1257,2 1 0,0-1 428,2-3 0,1-2 0,-5 11 0,9-19 0</inkml:trace>
  <inkml:trace contextRef="#ctx0" brushRef="#br0" timeOffset="121992">10416 11771 15087,'3'-10'5086,"-1"1"-3636,-2 9-245,0 0-1210,4-13 44,-3 12 45,4-7 17,-4 18 55,1 4 85,-5 3 6,-7 4-35,-8 1 208,-13-1-257,7-8 190,-7-6-57,16-10-83,-2-5-61,5-9-29,2-10-50,4-10-17,5-5-11,10-4-34,9 4 11,15 4-22,-6 20 0,3 3-11,13-4 2,-6 10 1,1 5-14,19 12 2,-22-1 1,0 5-46,0 9 1,-4 7 2,-9-1 1,-5 1-132,-2 2 0,-6 1 131,-14 7 0,-8 0-656,-7-1 0,-5 1 686,1-5 0,-2 2 1,-4 0 25,-8 6 1,-4 1-1,1-3 36,6-8 0,0-2 0,0 0 3,-14 11 1,1-6 64,13-16 1,3-6 147,-5-5-44,2-14-51,17-16 62,23-33-79,15 2-175,-7 24 0,2 2 83,7 5 0,2 2-14,20-3 583,-15 12 1,2 3-721,10 3 0,-1 5-93,17 3-340,-14 5 1,0 4-1178,11 17-373,-20-8 0,-2 2 2092,-5-2 0,-3 1 0,5 6 0,-14-12 0</inkml:trace>
  <inkml:trace contextRef="#ctx0" brushRef="#br0" timeOffset="122182">11226 12095 27650,'55'0'-1103,"-16"14"-241,-38 25 0,-11 8-1608,5-15 0,-1-1 2952,-3 4 0,1-4 0,1-6 0,1-2 0</inkml:trace>
  <inkml:trace contextRef="#ctx0" brushRef="#br0" timeOffset="123691">12123 11840 11530,'8'-7'5154,"-2"2"-2729,-6 5-191,0 0-1690,-9-62-213,7 35-231,-4-11 1,4 0 34,13 10-102,2 8-27,6 4-6,7 7-6,2 7-10,12 4-24,4 9-77,10 22 22,-13 6 44,-6 4-66,-19 17 145,-22-13 5,-4 9 28,-12-20 1,-7-2-463,6-10 1,-1-1 450,-4 4 1,-2 0 128,3-7 0,1-3 731,-9 2-255,6-6-291,12-14-224,15-13-95,7-2 11,19-14-45,-3 15 0,9 2 0,4 2-16,13 5 7,-11 4 1,-1 1 939,12 6-953,9 9-51,1 14-39,-6 5 40,-8 12 38,-35-2 23,-28 3-186,-7-10 172,-1-12 0,-5-1-3,-8 1 1,-3-1-445,-1-1 0,-3-1 371,-6 1 1,2-3-236,14-9 0,3-3-666,-13 1 991,17-18 0,22 8 0,3-9 0</inkml:trace>
  <inkml:trace contextRef="#ctx0" brushRef="#br0" timeOffset="123915">13539 11966 24963,'-36'46'-831,"0"-1"1,1 11-1,10-6-1445,20-14 2276,0 22 0,5-47 0,0-3 0</inkml:trace>
  <inkml:trace contextRef="#ctx0" brushRef="#br0" timeOffset="124342">13992 11630 25405,'8'-40'476,"1"-1"0,0 2 0,-5 15-459,-5 26 16,-4 13 1,-1 4 5,-4 11 0,-2 3 0,-10 27-473,5-15 0,0 3 431,2-7 0,1 0 3,3-2 0,1-1-11,-2 18-28,13 5 22,5-37-563,22 8 614,5-34 11,22-12-3,-27-1 0,0-4 22,2-1 1,-1-3-200,-1-1 1,0-1 229,-1 1 0,-1 1 79,20-20 777,-9 10-856,-12 13 514,-12 10-593,-9 15-4,-3 12-12,-1 3 16,-3 32-72,-3-9 505,-1 11-752,2-18 1,1-1-947,2 17-518,3-15 0,3-1 1147,5 11 1,0-19 0,-3-15-1</inkml:trace>
  <inkml:trace contextRef="#ctx0" brushRef="#br0" timeOffset="124525">14883 12144 21231,'4'-5'4935,"-1"1"-3938,-3 4-997,19 2-101,-19 19-319,14 9-913,-22 19-330,2-10 1663,2 9 0,4-31 0,0 7 0</inkml:trace>
  <inkml:trace contextRef="#ctx0" brushRef="#br0" timeOffset="125125">16145 11525 25651,'-59'1'319,"-1"2"-257,13 7-611,-12 2 571,27-7 0,-1-1 9,-1 0 0,0 0 53,-26 1 215,12-3-204,15-1 78,13 1-117,10 0-6,3 3 1,0 3 334,-3 8-301,-2 10-61,2-1 78,-7 27-29,4-11-24,4-10 0,0 0 30,-4 18-39,2-5 0,3-7-16,3-10-40,2-9 56,2-9 101,1-5 146,1-4-34,1-4-135,5-9-27,6-8-6,9-8 6,10-2-40,9 2-44,7 5 10,3 6-16,0 9 0,-4 11 12,-5 10-12,-5 12 22,-5 9-33,-6 5-17,-9 3-17,-9 4-78,-18 3-196,-20 1-752,3-23 1,-3-2 512,4-5 1,-3-1 557,-18 4 0,2-3 0,11-6 0,-16 5 0</inkml:trace>
  <inkml:trace contextRef="#ctx0" brushRef="#br0" timeOffset="125691">16867 11459 28965,'3'-9'446,"-1"2"-1324,-2 7 645,0 0 212,41-68 110,-14 37-2,3-11 0,6 1 73,-5 23 0,0 6-648,14-4 488,-8 7 0,-1 4 168,-1 3-116,-1 5 1,0 4-91,-1 2-38,0 9 0,-2 6-177,0 15 63,-10-6 1,-2 0-231,2 19 219,-11-4 0,-2 3-595,-4-10 1,-1 3 691,-1-3 1,1 3-1,-2 0-28,-1 16 0,-2-1 78,-1-1 1,-1 1 26,-2-3 0,-2 0 20,-3-4 1,-3-1 11,-3-5 1,-4-1-396,-4-2 1,-4-3 361,-4-2 0,-4-3-62,-3-2 1,-2-3-371,-3-2 1,-2-4 459,-4-2 0,2-4 0,-6 3 0,6-8 0</inkml:trace>
  <inkml:trace contextRef="#ctx0" brushRef="#br0" timeOffset="126359">7404 13421 16719,'59'-11'144,"0"0"1,0 1 0,-3 1 0,4 0 0,3 1 0,-3 0 0,-5 1-110,-1 0 1,-4 2-1,8 0-700,-7 1 0,8-1 0,4 0 1,3 0-1,0 1 0,-2 0 0,-5 0 702,3 1 0,-5 0 0,0 1 0,1 0 0,4-1-128,-9 1 0,2 0 0,2 0 0,1 0 0,1 0 0,-1 0 0,0 1 0,-2-1 153,2 1 1,0 0-1,-1 0 1,-1 1-1,1-1 1,0 1-1,1-1-21,1 1 0,0-1 1,1 1-1,0-1 0,0 1 1,0 0-1,1 0 61,1 1 0,0-1 1,0 0-1,1 1 1,-1 0-1,1 0 1,0 0-152,-6-1 0,-1 1 0,1 0 1,-1 0-1,1 0 0,0 1 1,0-1-1,1 0 100,0 1 1,1 0 0,0 0 0,1 0 0,-1 0 0,1 0 0,-1 0 0,1 0-12,1 1 1,0-1-1,0 1 1,0-1 0,1 1-1,-1 0 1,1 0 0,0 0-20,-6-1 1,0 1 0,0 0 0,1-1 0,-1 1-1,1 0 1,-1 0 0,1 0 0,0-1-9,0 1 1,1 0 0,-1 0-1,1 0 1,-1 0 0,1 0 0,0 0-1,0 0 1,0-1-2,0 1 1,1 0-1,-1 0 1,1-1-1,0 1 1,0 0-1,-1-1 1,1 1-1,0-1-4,0 1 1,0-1 0,0 1 0,0-1-1,0 0 1,0 1 0,0-1 0,0 0-1,-1 0-3,1-1 1,1 1 0,-1-1-1,1 1 1,-1-1 0,0 0-1,-1 1 1,-1-1 0,-2 0-3,5 0 0,-3 0 0,-1 1 0,0-1 1,0 0-1,2-1 0,3 1 5,-2-2 1,4 1 0,2-1 0,0 0-1,1 0 1,0 0 0,-2 0 0,-2-1 0,-4 1 7,9-1 1,-5 0 0,-2 0 0,-1-1 0,3 1-1,3-1 5,-9 1 0,2-1 0,1 0 1,2 0-1,1 1 0,-1-2 0,-1 1 1,-2 0-1,-2 0 9,2-1 0,-2 0 1,-1 0-1,0-1 1,-2 1-1,0-1 1,1 1-2,5-2 1,0 0 0,0 1 0,-1-1 0,0 0 0,-1-1 18,6 0 1,1 0 0,-2 0 0,0 0-1,-2-1-33,-3 1 1,-2 0 0,0-1 0,-1 1 0,0 0 64,6-2 1,0 1 0,-2 0 0,-1-1-140,-5 2 0,-2 0 0,-2 0 0,0 0-144,6-1 1,-2 0-1,-2 0 203,11-2 0,-6 1 0,4 0 0,-26 3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09:51:01.434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1614 1033 32767,'-30'-32'-927,"0"-1"0,4 3 0,1 9-614,3 18 2034,-3 11 684,-4 8-63,-6 12-530,-2 12-622,2 7-923,9 3 1236,12-1-127,17-3-740,18-4-127,4-19 1,4-3-862,14 6 664,-5-10 1,1-2 76,16 1 601,-22-6 0,-1 0-131,22 10 2,-19 1 110,-17 1 275,-25 3-109,-22 1 91,-24 1-230,18-12 0,-1-2 323,-4 0 0,0 0 17,-2-2 1,0-1 138,3-2 1,0-1-46,4-2 1,1-2 178,-23-8-225,15-5-2798,22-12-2580,18 6 5274,19-6 0,-13 18 0,2 1 1</inkml:trace>
  <inkml:trace contextRef="#ctx0" brushRef="#br0" timeOffset="226">2188 1004 23470,'3'-6'3431,"-1"2"-2787,-2 4-1370,3 27 287,-8 18 284,2-7 1,0 3-340,-3 4 0,-2 1-371,2 10 0,1-2-212,2-17 0,0-1 977,2 15 1,2-5-1,0-20 1,3 8-1</inkml:trace>
  <inkml:trace contextRef="#ctx0" brushRef="#br0" timeOffset="1233">2104 1320 19462,'-3'-4'4010,"0"0"-3478,3 4-504,-51-10-11,49 16 33,-27-4-10,72 17-26,-5-10 0,1-1-272,18 1 252,-14-5 1,1-2-6,9-5-3,-21 0 0,-1-1-9,25-9 23,-5-11 6,-20 6 83,-1-22-49,-24 24 94,1-17 68,-8 20 22,-2-1-112,0 7 252,0 3-331,-1 5-5,-3 12-17,1-1 23,-4 25-28,6-17-1,0 20-5,15-10-5,-3-5 16,17 3 0,7-19 17,1-2-11,1-8 33,-5-12 57,-8-14-17,-4-5-12,-6-8 1,-17 7-35,-1 8 80,-13 1 66,-11 12-128,4 2 94,-26 14-77,21 11-57,-7 5-11,6 14-5,4 16-17,6-7-17,9-2 0,5 0-79,11 9-55,4-15 0,4-2-623,13 6-218,27 0-316,-13-27 0,3-3 101,2 0 0,2-2 14,9-3 0,0-5 574,-9-5 0,-4-3 473,20-8 487,-25-3 1,-4-2 1046,3-12-400,-12 9 1,-1-1 915,2-16-585,-8 4-658,-6 14 307,-6 6-414,-4 12-301,-6 5-52,-8 21-67,-2 8 438,0 9-522,10-7 0,1 3 6,1 17-116,2-14 1,0 2 64,2 24-5,1-2-11,0-14 22,-3 3 28,-4-16 16,-3-8 18,-2-16-28,1-26-34,-1-18 11,3-2-3,4 5 1,0-3 33,1-10 0,2-1-267,-1-3 1,1 0 254,2-8 1,3 1 16,0 15 1,1 4-31,7-16-11,7 8 5,8 16-17,6 7 6,12 8 17,1 17-11,6 13-29,2 14 29,-6 12-1153,-11 6 1142,-15-8 740,-21 20-898,-20-21-264,-6 8-307,-23-9-3226,-8-15 3960,-1-5 0,14-8 0,23-10 0</inkml:trace>
  <inkml:trace contextRef="#ctx0" brushRef="#br0" timeOffset="1793">3871 1494 24998,'-5'-1'2986,"1"1"1234,4 0-4575,-49-5 99,41 3-162,-35-4 187,65 2 42,12-1-1952,21-2-1712,-18 2 0,2 2 3549,-2-1 1,-3 1-1,15-1 1,-21 1 0</inkml:trace>
  <inkml:trace contextRef="#ctx0" brushRef="#br0" timeOffset="2000">4510 1291 28635,'0'-4'1202,"0"1"-2064,0 3 270,-11 15 246,8 22 12,-9 25-181,13-21 1,1 2 157,0 3 1,1 0-2000,0 2 0,0-1 933,-1-9 0,0-1 1422,0 2 1,-2-5 0,1-7 0,-1-1 0</inkml:trace>
  <inkml:trace contextRef="#ctx0" brushRef="#br0" timeOffset="2417">1186 2312 5434,'-52'12'799,"0"0"0,-1 1 0,1-1 0,-9 3 0,1-1 0,3 1-85,4-1 0,2 0 0,3 0-431,-5 2 0,6-1 1481,-11 6-1192,18-4 932,32-11-776,20 0-100,43-5 436,-4-3 0,9-2-990,-3 1 1,5-1 0,4 0-377,-18 0 1,3 1 0,1-1-1,2 0 1,0 0 306,-1 1 1,1-1 0,1 0-1,1 1 1,1-1 0,0 1-291,-3 0 1,1 0 0,0 1-1,1-1 1,1 1 0,-1-1 0,2 1 285,2-1 1,2 1-1,-1 0 1,2 0 0,-1 0-1,1 0 1,0 0-168,-5 0 0,-1 0 0,2 1 0,-1-1 0,0 1 0,1-1 1,0 1-1,-1-1 165,2 1 0,1-1 0,-1 1 1,0-1-1,1 1 0,0-1 1,-1 1-1,1-1-82,0 1 1,0-1 0,0 1-1,0-1 1,0 0 0,0 1 0,-1-1-1,1 0 74,-2 0 0,0 1 0,0-1 0,0 0 0,-1 0 0,1 0 0,-1 0 0,-1 0-2,6 0 1,0 0-1,-1 0 1,0 0-1,-1-1 1,0 1-1,-2 0 7,5 0 0,-2-1 1,0 1-1,-1 0 0,0-1 1,-1 1-22,-2-1 1,1 1 0,0-1 0,-2 0-1,-2 1 1,-4-1-24,3 1 1,-5 0-1,-1-1 1,1 1-215,2-1 0,2 0 0,-3 0 1,-6 0 261,0 1 0,-6 0 0,22-2 0,-24 3 0</inkml:trace>
  <inkml:trace contextRef="#ctx0" brushRef="#br0" timeOffset="4235">6453 188 32767,'-5'-20'-5060,"-9"7"3747,-19 17 7686,-18 3-6373,18-2 0,-1 1 0,-3 0 0,-2-1 0,1 1 0,0 0 0,5-2 0,1 0 0,-19 1 0,19-3 0,16-2 0,10 0 0,5 0 0,1 0 0,0 9-1064,0 5-241,0 15 74,-3 12-66,-3 13 748,2-22 1,-2 1-149,0 3 1,-1 1 417,1 1 0,1 1-6,1-2 0,1 1 179,3-2 0,1-3-238,5 17 137,24 4 67,8-26-98,-6-12 1,3-3 80,3-6 0,2-5-535,5-4 0,3-3 692,7-3 0,-3-1 0,9-3 0,-7-1 0</inkml:trace>
  <inkml:trace contextRef="#ctx0" brushRef="#br0" timeOffset="12151">7357 334 32767,'-3'-9'-4799,"0"3"2131,1 7 6219,0 2-1329,0-1-669,-5 3-1412,-3 1-141,-8 2 0,-7 0 0,-3-2 0,2-3 0,3-7 0,6-13 0,7 0 0,1-20 0,7 6-1321,7-8 7,5 7 225,9 8 233,6 11 405,6 9 500,7 14 30,7 11-182,-17-1 1,-1 2-213,16 22 61,-7 1-97,-20 3-103,-24-3 171,-11-6 1,-4 0 67,3-11 1,-2 1-161,-20 15 1,-6 0 377,0-6 0,0-3 8,8-5 0,1-1 31,-11 4 0,3-6 93,6-13 5,1-5 23,16-17 61,11-13-179,7 2 11,9-9-23,8 12-44,23-4 11,-5 9-22,29 3-68,-4 14-22,-19-1 0,3 1-458,1 3 1,1 1-126,-1 1 1,0 2-3779,6 3 1,-1 0 3981,-12-3 0,-3-1 1,21 8-1,-33-12 1</inkml:trace>
  <inkml:trace contextRef="#ctx0" brushRef="#br0" timeOffset="12342">7954 663 21332,'1'-4'4739,"0"1"-4369,-1 3-381,3 5-197,-3 20-60,3-6-1116,-1 25-4054,5-14 4590,1 2 0,-2-16 0,-4-10 0</inkml:trace>
  <inkml:trace contextRef="#ctx0" brushRef="#br0" timeOffset="12575">8580 299 27275,'5'34'-11,"0"24"-95,-5-8-578,-3-2 1,0 2-3361,1 11 2911,-1-21 1,0-3 0,3 1 0,0-18 0</inkml:trace>
  <inkml:trace contextRef="#ctx0" brushRef="#br0" timeOffset="12784">9027 782 26598,'-8'42'-448,"-4"16"-1317,6-22 1765,-4 19 0,7-29 0,0-4 0</inkml:trace>
  <inkml:trace contextRef="#ctx0" brushRef="#br0" timeOffset="13592">9568 457 32767,'16'-56'0,"0"-1"0,-4 12 0,-1 4 0,-1-7 0,-7 28 0,-2 11 0,-2 16 0,-3 14 0,-4 20 0,-6 16 0,6-23 0,0 2 0,-1 2 0,1 0-220,2 1 0,0-1-116,3-3 0,1-1-306,7 23-226,2-19-25,15-6 324,-3-23 11,6-2 388,17-30-161,-7-6 182,-9 6 0,0-1-13,17-21 127,-2 3 65,-5 7 9,-8 9 433,-7 11-520,-9 8 99,-5 13-12,-3 10-5,-1 14-46,-2 11-55,-5 8-112,-2 7-521,-1 4-1048,3 2-4476,8-1 6224,4-12 0,0-20 0,-2-14 0</inkml:trace>
  <inkml:trace contextRef="#ctx0" brushRef="#br0" timeOffset="13791">10474 800 26267,'-24'29'-534,"-1"1"0,3-1 0,6 0-2592,13 17-2592,7-9 5718,7-5 0,-4-20 0,0-1 0</inkml:trace>
  <inkml:trace contextRef="#ctx0" brushRef="#br0" timeOffset="14384">11413 376 20016,'0'-4'4615,"0"0"-3785,0 4-763,-54-32-17,20 28-22,-6-10 0,-3 2 12,-12 21 32,-6 1-33,28-5 1,1 0 16,-29 4 39,10-1-33,15-2-23,17-2 50,6-1-49,10 0-24,-3 2 68,1 8-56,2-2-16,-2 14-18,4 0 45,0 13-44,1 3-29,0 3 45,0-1 17,0-4 6,-1-6 33,0-7 51,-1-9 229,0-8 409,1-6-594,1-4 12,0-7-96,3-8-11,5-10 6,10-5-11,11-2-45,8 3-12,4 8 12,1 7-3465,6 10 3442,-16 6 34,8 13-72,-18 6-1,2 11 34,-7 6-6,-8 5-34,-11 4-16,-6-10-110,-8-6 1,-5-2-344,-21 11 1446,11-12 0,-3-2-1918,5-10 1,0-3 991,-27 2 0,27-10 0,7-4 0</inkml:trace>
  <inkml:trace contextRef="#ctx0" brushRef="#br0" timeOffset="14584">11518 743 24111,'12'51'-122,"0"1"1,-2 0 0,-6-8-2567,-12-12 2688,-1 2 0,4-14 0,3-9 0</inkml:trace>
  <inkml:trace contextRef="#ctx0" brushRef="#br0" timeOffset="15125">12143 465 26004,'6'-44'149,"-1"-1"1,0 6-1,4 8-115,17 16-18,5 7 12,0 5-11,11 4-11,13 15-34,-7 9-11,-3 7-57,-7 11-4418,-19 11 4402,-5-8 335,-19-8 1,-8-2-207,-15 3 5,-9 7 36,-4-16 15,13-15 151,-11-1-11,13-12 3299,2-10-3293,14-7 177,5 1-239,10-8-34,7 6-45,10-3-16,8 7-12,20 8-33,-13 7-3381,20 16 3364,-16 11-184,-12-3 0,-1 2 172,-5-3 1,-2 1 8,-1 5 1,-3-2-4,-3 7-16,-20 4-213,-32-3-421,-14-3-571,15-17 1,-4-5 1226,-3-6 0,2-3 0,-5 0 0,4-6 0</inkml:trace>
  <inkml:trace contextRef="#ctx0" brushRef="#br0" timeOffset="15851">13107 311 32767,'-8'-53'-1533,"17"10"395,41 37 1352,11 3-249,-28 2 1,0 0-166,-1 2 0,1 2-251,27 4 99,-7 7-801,-13 5 1131,-14 5-218,-12-2-357,-10 22 42,-6-6 46,-3 20 276,-2-4-35,1 2 48,3-12 141,5-9 0,4 0 22,10 16-196,-2-15 1,3 0 257,2-8 1,1-1 37,1 2 1,-1-1-262,4 19 50,-13-6-431,-37-5-645,-27-8-1469,9-11 0,-3-2 223,4-3 1,-2-2 2489,-11 1 0,4-2 0,9-3 0,1 1 0</inkml:trace>
  <inkml:trace contextRef="#ctx0" brushRef="#br0" timeOffset="19452">7238 2076 16096,'0'-9'3077,"5"-23"1,2-5-1767,0 4-886,0-5 1,0 1 95,0 13-364,-5 14-169,0 12 74,-2 15-28,0 17-34,0 0-17,0 22-90,-2-5-89,2-18 0,0 1-840,4 5 0,0 0-684,4 12 1720,4-17 0,2-4 0,-5-13 0,5 4 0</inkml:trace>
  <inkml:trace contextRef="#ctx0" brushRef="#br0" timeOffset="19834">7582 1645 13593,'-2'-2'5187,"0"0"-2770,2 2-1221,-37 64-624,32-31-479,-11 8 1,7 0-1,29-11-311,8-6 352,3-9 372,0-8 235,-2-11-189,-4-8 815,-8-8-226,-7-7-311,-8-3-103,-11-4-560,-5 1-325,-7 2-128,3 9-54,-8-2-563,11 14 384,-2-1 114,7 8 119,2 12-400,3 7 743,9 13 1,-1-12-1,5-1 1</inkml:trace>
  <inkml:trace contextRef="#ctx0" brushRef="#br0" timeOffset="20051">8036 1952 26373,'-4'0'4744,"0"0"-3094,4 0-1650,-9-27-837,37 18 1003,-11-19-5082,25 22 1,6 8 2768,-6-2 0,15-1 0,-48 1 0</inkml:trace>
  <inkml:trace contextRef="#ctx0" brushRef="#br0" timeOffset="20274">8101 2242 32763,'-37'5'2,"-1"0"0,-17 2-2,75-16 0,19-4 0,-9 4 0,3-1 0,6 0 0,2 0 0,4-1 0,1 1-680,1-1 0,0 1-209,0 1 0,0-1-861,0 1 0,-1 0 1732,3-1 0,-3 0 0,5-1 1,-7 1-1</inkml:trace>
  <inkml:trace contextRef="#ctx0" brushRef="#br0" timeOffset="20626">9095 1910 32767,'-44'12'0,"0"1"0,4-1 0,9 4 0,24 16 0,5 4 0,10 1 0,8-1-414,12-4-135,-1-10-424,32 1 169,-11-16 550,-13-2 1,1-3 839,18-9 501,-9-9 487,-11-8-1574,-10-8 0,-12-3 0,-9-7 0,-11-2 0,-5-4 0,-6 2 0,-3 7-1341,-1 8 170,-1 11 610,1 10 554,1 7 254,2 12 317,3 9-2953,6 11 2543,5 1 1,5-9 0,1-8 0</inkml:trace>
  <inkml:trace contextRef="#ctx0" brushRef="#br0" timeOffset="20875">9816 2003 26362,'1'-4'2510,"0"1"-1370,-1 3 113,-1-33-1776,-3 25-256,-3-25-345,-2 36 1100,2 2-932,0 4 984,4 8 1,1-9 0,2 5 0</inkml:trace>
  <inkml:trace contextRef="#ctx0" brushRef="#br0" timeOffset="21076">10093 2336 28025,'4'53'-62,"0"0"1,0-4 0,-2-3-178,-4 11-1298,-9 5 1169,1-28 1,-4 1-3400,-7 2 0,-4-2 3759,0-2 0,0-4 0,-11 9 0,13-18 0</inkml:trace>
  <inkml:trace contextRef="#ctx0" brushRef="#br0" timeOffset="21976">11401 2181 17255,'1'-6'5657,"0"2"-4526,-1 4-778,-7-59-218,-8 47-1,-27-23-61,-2 68-71,19-12 1,1 1-194,1 6 1,4 2 185,-6 22 2,12-20 0,4 1 20,1 28-135,16-29 0,7-2 73,21 12 22,13-8 6,-15-24 1,2-6 7,4-3 1,2-5 22,-2-1 0,-1-3 39,4-3 0,-5-5 143,4-21-84,-19 3 101,-13-15-38,-17 0-24,-1 10 0,-4-1-210,0 6 0,-3 1 154,-3-4 0,0 4 382,-7-4-365,-7 8 158,6 16-208,-15 6-3373,6 12 3255,3 6-946,9 22 564,16-11-1270,7 25-8123,31-1 8708,-9-12 1,9-2-1,-24-26 1</inkml:trace>
  <inkml:trace contextRef="#ctx0" brushRef="#br0" timeOffset="22269">12418 2048 20520,'0'-5'3803,"0"2"-2659,0 3-620,-73 30-3059,38-8 1,-2 2 2690,-14 1 0,-2 4-57,16-4 1,1 3-1,4-2 460,7-4 1,2-1-549,-7 9 0,4 0 17,7 8 789,19-12-1013,42 3-136,16-15-750,-11-5 0,3-2 848,-11-4 0,2-1-530,1-1 0,3 0 1,-3-2-4153,1 0 1,-2-1 4023,8 1 0,-3 0 1,-4-3-1,-32 3 1</inkml:trace>
  <inkml:trace contextRef="#ctx0" brushRef="#br0" timeOffset="24309">13583 2030 13757,'2'-8'5958,"0"2"-4267,-2 6 309,0 0-1222,-38-36-584,17 24-51,-27-25 44,22 31 266,-5 3-28,-4-1-195,-10 1-206,5 0 120,-5 1 150,15 0-86,-1 3 392,17 4 535,-1 6-214,1 9-314,1 5-157,0 5-177,3 3-259,0 0-169,2-1-402,2-2-619,1-3 184,0-7 323,1 1 152,2-8 96,0-2 381,1-3 384,1-7 498,0 0-645,3-3-124,0-1-124,7-2-8,5-3 21,11 0-1,13 2-2,13 3-2,9 7 2,-29 0 0,1 3-252,-2 2 0,0 3 132,23 14-267,-10 5 120,-15 0-70,-13 0-174,-18 2-382,-20 1-797,-20 2-497,14-18 1,-2-2 1408,-26 10 1,20-10-1,16-9 1</inkml:trace>
  <inkml:trace contextRef="#ctx0" brushRef="#br0" timeOffset="24575">13292 2019 19165,'39'-16'839,"1"-1"0,-1 1 0,19-6 0,-3 3-483,-16 11 0,-1 2-524,3 0 1,0 0 388,-2 1 1,0 1-15,-3 0 0,-1 0 129,22-1-7,-11 0 50,-13 3 35,-8 1-788,-8 2-1982,-5 2 2370,-1 4 1,-6-4 0,-1 1 0</inkml:trace>
  <inkml:trace contextRef="#ctx0" brushRef="#br0" timeOffset="26891">14187 2410 25199,'-21'28'21,"4"10"-53,16-7 0,5 3 34,1-1 1,2-2 8,6 16 81,8-20 0,5-4 103,21-2-578,-10-8 0,2-3 384,18-11 144,-6-11 1,1-6-70,-11 0 0,1-2-336,-2 0 0,3-2 0,-1 1 310,11-8 1,-1-1-12,-2 2 0,-1-1-25,-5 3 0,-1 1-1390,-5 3 0,-3 1 1381,16-8-114,4 0-127,-24 15-291,10-2-2603,-13 11 3334,-2 7 1,-11-1 0,-3 4-1</inkml:trace>
  <inkml:trace contextRef="#ctx0" brushRef="#br0" timeOffset="28460">3261 3842 9957,'0'-7'4365,"2"-24"1,1-4-3385,-2 12-284,-1-15 0,-3-1 272,-8 14-318,-12-3-248,-9 7-129,-9 9-78,-14 15-123,22 3 0,0 5-608,-5 4 0,-1 3 593,-2 5 1,1 3-26,1 3 1,1 3-185,4 1 0,3 2 143,6-1 0,4 2-6,7-2 0,4-1 2,10 27 1,20-10 17,21-14 33,16-12-28,-24-16 0,2-4 11,2-4 1,-1-4 2,1-3 1,-1-3 7,-2-3 1,-2-3 38,-3-3 1,-1-1 129,18-24 50,-13-2 34,-12 2 28,-9 5 16,-7 8-27,-3 8 1083,-3 10-1280,0 6 255,-1 5-417,-1 9 62,0 10 0,-4 17 5,2 16-50,1 9-68,6 4-206,10-1 38,0-15-705,5-16 0,2-2-3792,12 3 4772,12 7 0,-21-26 0,-9-7 0</inkml:trace>
  <inkml:trace contextRef="#ctx0" brushRef="#br0" timeOffset="28767">3842 3977 12570,'-4'-7'5125,"1"2"-3506,3 5 364,0 0-1457,-60 46-162,41-25-80,-15 7 1,6-1-22,26-9 73,7-6-129,1-6 565,15-4-492,-2-9 426,12-7-442,-5-7 78,-3-4 10,-7 0-72,-7 1 34,-8 2-241,-3 8 5,-3 3-89,-2 8-56,0 1 67,-23 31 0,21-22 0,-16 23 0</inkml:trace>
  <inkml:trace contextRef="#ctx0" brushRef="#br0" timeOffset="33018">6077 2838 19871,'-52'-12'655,"0"-1"0,-3 4 0,4 4-340,-3 12-181,4 3 84,7 7-106,18-1-44,2 6-1,12 3 90,25 9-107,-1-9 40,27 13-34,-1-11-23,12 7-28,-25-18 1,2 1 8,4 3 0,0 0-14,11 5-11,11 7-17,-28-15 17,0 1 39,-13-4 56,-14 0-17,-17-5-50,-4 0 39,-24-2 6,-3-1-54,17-3 0,-3 1-264,0-1 1,-1 0 246,1-1 1,1 0-36,-30 3-63,14-3-453,15-1-5932,22-9 6492,16 1 0,3-2 0,2 5 0</inkml:trace>
  <inkml:trace contextRef="#ctx0" brushRef="#br0" timeOffset="34351">6484 2951 8388,'-5'-5'8615,"1"0"-7596,4 5 3574,0 0-4122,-26-14-342,24 8 22,-7-14-45,59 8-201,12-1-112,-18 6 0,2 0-754,-6 3 0,-1 0-675,0 1 1,-2 1-2638,17-1 3490,-8 3 0,-30 0 1,-3 0-1</inkml:trace>
  <inkml:trace contextRef="#ctx0" brushRef="#br0" timeOffset="34751">6806 2882 13961,'-10'-5'6257,"1"2"-4516,9 3-138,0 0-1553,-29-9 6,21 22-28,-21 2-67,28 28-51,4 7-92,1-15 0,0-1-19,3 14-65,-2-12 0,-2-2-312,0 10 203,-7 8 246,-4-9 168,-7-9 96,-5-12 89,-3-8 157,-2-8 95,-1-4 17,2-5-34,3-1-61,5-1-124,6 1-190,4 1-72,7 2-1,10 1-17,3 0-44,39 0-85,-2-3-169,-11 1 1,2 0-33,-4-2 0,-1 0-935,2-1 1,-1 0-1296,23-5 2566,0-2 0,-48 8 0,-2 2 0</inkml:trace>
  <inkml:trace contextRef="#ctx0" brushRef="#br0" timeOffset="34985">7458 3123 25102,'43'-18'-1283,"15"0"401,-13 11 0,3 1-2457,0 0 0,-3 1 3339,-7 2 0,-4 1 0,8-1 0,-23 3 0</inkml:trace>
  <inkml:trace contextRef="#ctx0" brushRef="#br0" timeOffset="35168">7748 3263 25051,'-34'33'-117,"24"-9"-617,66-38-187,-24 6 0,1 1-2733,1-2 0,0 1 3654,22-5 0,-22 5 0,-15 4 0</inkml:trace>
  <inkml:trace contextRef="#ctx0" brushRef="#br0" timeOffset="37025">8625 3196 15300,'5'-9'4873,"-1"1"-3193,-4 8 202,0 0-1753,-9-25 0,-5 29-28,-12-11-45,-5 39-28,6-2 5,-5 21-27,19-25 16,5 29-10,14-33 16,30 17-17,-12-26 11,9-3 1,2-2 27,8-6-3,-12-3 1,-2-1 42,5-4 291,3-16-241,-23 8 336,6-33-381,-19 25 23,-8-27-17,-9 21-28,-8-7-62,3 9-224,-10-4-1322,7 16-8296,-11-2 7733,14 12 0,5 4 0,10 0 0</inkml:trace>
  <inkml:trace contextRef="#ctx0" brushRef="#br0" timeOffset="63901">4861 4409 9541,'1'-52'1953,"1"1"0,0 4 0,1 5 1717,7-2-2724,4 9 817,0 8-1259,-3 11 296,-5 9-772,-3 7 2024,0 10-1968,2 11-11,0 18-11,-1 16-48,-3-22 0,-2 2-203,-2 4 0,-2 1 152,-1 2 1,-3 0-141,-2 0 1,-3 0-250,0-1 1,-2-1-306,-1-3 0,-1-1-541,1-5 1,-1-2-6234,-14 16 6689,7-18 0,12-15 1,7-9-1</inkml:trace>
  <inkml:trace contextRef="#ctx0" brushRef="#br0" timeOffset="64309">5039 3774 14449,'-1'-5'5836,"1"1"-4778,0 4-626,-68-23-119,44 24-195,-16-8 0,4 6 112,21 38-174,6-7 39,5 23-28,14-14 12,10 12-23,1-23 0,3-3 11,23 12-327,-18-19 1,1-4 298,9-3 6,-5-6 128,-1-10 7,-9-6 94,5-16-151,-19-3-67,-9-3 45,-13 1-11,-9 7 546,-1 3-518,-26-4-135,20 17-56,-13-4-22,27 11-359,6 7-1041,10 6 1495,21 18 0,-14-13 0,14 6 0</inkml:trace>
  <inkml:trace contextRef="#ctx0" brushRef="#br0" timeOffset="64543">5685 4075 22621,'42'-15'-5417,"4"9"2314,8 11 1688,-8 7 0,-31-7 0,-3 1 0</inkml:trace>
  <inkml:trace contextRef="#ctx0" brushRef="#br0" timeOffset="64710">5727 4353 22515,'-48'27'972,"-1"1"1,4-3 0,12-6-464,29-17-111,2 0-297,10-3-68,14-5-111,20-1-339,-10 1 0,1 1-710,26-3 554,-13 4 0,-4 0 0,-11 1 0,13 0 0</inkml:trace>
  <inkml:trace contextRef="#ctx0" brushRef="#br0" timeOffset="67758">6644 1219 32767,'32'3'-35,"0"0"1,3-1 0,-1-1-104,3-3 0,0 0-1292,5 0 0,-2 0 1235,-7 0 1,2 0-273,19 1 1,2-1 118,-16 0 0,0 1 88,16-1 1,1 1-512,-14-1 0,-3 1 552,-5 0 0,-3-1-871,16 2 776,-22-2-405,-19 2-7,-22 0-323,-21 0 25,-24 2 710,22-1 0,-3 0 292,-5 1 0,-2 0-383,-4 0 0,2 0-19,10-1 0,-1 1 75,-16 1 0,2 0 148,21-2 1,1 1 152,-11 1 1,1 1-49,-9 1 100,14 0-178,11-2 112,13 0 224,10-2 225,18 0-152,18-1-162,26-3-59,-18 1 0,2-1 10,7-1 0,2-1-24,3 1 0,0-1 0,-12 2 0,0 0 0,13-1 0,-2 0 0,7 0 0,-22 2 0,-3-1 61,-3 1-38,-18 2-1,-20 0-5,-19 0 0,-7 0-3,-10 3 0,-5 0-341,5 0 0,-1 1 340,0 0 0,-4 0 1,2 0-268,-18 2 0,1 0 254,1 0 0,1 1 8,5-1 1,3-1-18,10 0 1,4 0-110,-14 2-22,28-2 236,19-3 66,19-1-100,20-2-18,22-4-232,-20 2 0,2-1 196,-6 1 1,2-1 30,22-3 0,3 0-22,-15 2 0,1 0-4,-2 0 0,1 0 0,0 0 6,8 0 1,-3 0 234,-5 1 0,-2 0-444,21-1-112,-27 2 302,-20 2 0,-13 1 0,-4 1 0</inkml:trace>
  <inkml:trace contextRef="#ctx0" brushRef="#br0" timeOffset="75133">8344 1329 23967,'45'3'-158,"0"-1"0,-1 0 1,0 0-1,-1 0 0,-2-1 49,3-1 0,0 0-947,4 0 1,0 0 1125,3-1 1,0 0 17,1 0 0,1 0-208,-1-1 1,-1 1 2,-10 0 1,-1 1-304,16-1 0,0 1 199,-16 0 0,-1 0-2,16 1 0,2 0-26,-9 0 0,-2-1-30,1 2 1,0-1-1,1 0 0,-1 0 163,0 0 0,0-1-166,-1 1 0,-1 0 177,-1 0 0,0 0 2,-2 0 0,-1 0 276,-1 0 0,-1 0-273,-1 0 0,-2 0-202,21 1 256,-14-2 0,0 0-227,21 1 3,-18-1 0,1 0 251,-9 0 0,-1 1-10,0-1 1,-1 0-62,18 0-123,-14-1 1,0 0-153,14 0 88,-14 0 0,1 0 10,-8 0 1,-1 1 327,1-1 1,0 0-341,1 1 1,-1 0 5,2-1 1,0 1-5,1-1 1,0 1-5,1-1 1,0 1 219,1 0 0,1-1 103,0 1 0,-2-1-20,22 1-3,-16 0 1,0-1 3,14 1-9,-15-1 0,-1 0 5,-8 0 1,-2 0-3,2-1 0,-1 1-1,0-1 1,1 0 2,0 1 1,1-1 0,0 1 0,-1-1-12,1 1 0,-1-1 3,-1 1 1,0 0 27,27-2 23,-3 1-40,-5-1 1,-4 0-6,-4 1 11,-2-1-6,-2 1-16,-7 0-1,22 0-27,-12 0-124,18 0-1092,-15 1 1238,-12 2 0,-16 0 0,-10 0 0</inkml:trace>
  <inkml:trace contextRef="#ctx0" brushRef="#br0" timeOffset="83342">6592 4340 22783,'-2'-43'353,"0"0"0,0 2 0,0 11-84,1 24-152,-1 1-128,1 5 39,-3 15-6,-1 3 1,-7 25-6,-1 5-12,3-7 1,0 2-9,3-7 0,1 0 3,0-2 0,2-1 6,1 15-1,7-20 7,-3-7 374,4-7 51,-3-13-236,0-11-144,0-9-18,0-3 84,3-31-67,-3 4-191,0 11 0,-1-1 157,0 3 1,0 1-4,0 0 1,1 2 2,0-17 62,4 1-11,-4 29-56,1-1-45,-2 17 0,-1 13 34,0 9-6,1 6 5,-1 32-5,0-11-3,0-10 1,0 0-67,1 22 63,-1-15 0,1 1 12,-1-18 28,0-5 10,0-8 7,0-16-34,0-10 395,-1-3-407,-2-29 7,1 6 4,-1-22-4,3 9-1,3 2 0,-1 14 17,5-6-17,-5 25 12,2-8-79,-3 20-6,-1 0 40,0 9-18,0 7-632,0 19-1075,1 7-4857,5 17 5756,1-11 0,0-13 0,-1-14 0</inkml:trace>
  <inkml:trace contextRef="#ctx0" brushRef="#br0" timeOffset="83808">7546 4377 20464,'-2'-6'3087,"0"1"-1307,2 5-1527,-15-65-119,10 43-114,-3-14 0,1 3-116,6 28-436,1 3-2027,5 22-4729,-1 4 7288,3 15 0,-4-17 0,-2-9 0</inkml:trace>
  <inkml:trace contextRef="#ctx0" brushRef="#br0" timeOffset="84008">7563 4636 25085,'-11'56'-254,"-1"0"0,-1-1 0,-3-5-1869,-3-16 1,-3-3 990,1-1 0,0-3 0,-10 9 0,13-16 0</inkml:trace>
  <inkml:trace contextRef="#ctx0" brushRef="#br0" timeOffset="84525">8545 4398 26262,'-6'-29'56,"-1"19"-45,0 57-11,0-4-23,-1-4 1,-1 2-644,-4 19-1904,5-16 0,-1 0 15,0 10 2048,8-19 1,1-3 0,1-10 0,2 9 0</inkml:trace>
  <inkml:trace contextRef="#ctx0" brushRef="#br0" timeOffset="84875">9409 4284 20162,'0'-5'3663,"0"2"-2918,0 3-661,-42 2-6,10 17-61,-4-6 0,-1 3-6,7 8 0,3 4 0,-3 0 1,-1 1-316,1 0 1,1 0 308,2-2 1,3 0-3073,-11 18 3067,15-16 40,17 4 44,15-15 5,15 6-50,16-11-33,-3-6-169,-2-5 1,2 0-823,21-3-253,-16 0 0,1 0-3678,-9-1 1,-2-1 4272,14-2 1,-18 1-1,-23 3 1</inkml:trace>
  <inkml:trace contextRef="#ctx0" brushRef="#br0" timeOffset="85518">10640 4195 23556,'-28'-26'336,"-6"6"-274,-8 19 5,-7 1 28,-3 2 6,4 1-28,4 3-40,14 0 57,-4 4-34,16 0-6,-6 5 6,4 6-33,7-6 38,-4 11-10,7-7-34,0 1-1,1 4 29,3 2-22,2 1-1,2 3-5,2-8 5,0-2-5,1-4 5,0-3 23,0-5 146,0-3 184,3-4-78,5-5-179,8-6-45,14-7-12,11-3-5,7 2-11,0 4-23,-5 5 6,-4 5-11,-5 9-34,-3 9 17,-5 9 6,-7 7-12,-8 3 1,-11 2-18,-12 0-21,-13 0-175,-11 0-257,-8-3-224,-5-5 235,9-8-2515,-17-6 2980,19-12 0,1 1 0,18-4 0</inkml:trace>
  <inkml:trace contextRef="#ctx0" brushRef="#br0" timeOffset="85760">10617 4134 13973,'6'-2'5752,"-2"1"-5153,28-5 0,7-2-89,-13 3-2755,24-6 1,0-1 2669,-19 2 1203,14-5-1544,-15 3 747,-5 3-1626,-9 2 795,-5 4 0,-7 1 0,-2 2 0</inkml:trace>
  <inkml:trace contextRef="#ctx0" brushRef="#br0" timeOffset="86392">11288 4423 25130,'-15'40'336,"3"1"-291,13-10 56,5 13-62,5-16 68,9 8 66,7-16 40,9-10 22,8-13-33,10-13-135,-23 3 0,2-4 6,14-11 0,1-2-471,-14 8 0,0-1 437,17-13 0,-1-1-20,-16 13 1,-2 0 13,8-6 1,2 1 8,-4 2 0,0 2-135,-3 4 0,-1 1 112,-1 3 1,-1 2-9,-1 3 0,1 3-19,0 2 0,0 3-144,31 3-721,-7 11-1480,-17 10 2353,-20 14 0,-12-15 0,-9 3 0</inkml:trace>
  <inkml:trace contextRef="#ctx0" brushRef="#br0" timeOffset="95918">6453 5358 23829,'23'-5'1152,"-3"4"-1009,-19 4-383,-1 8 275,-7-1 255,-8 6-139,-2-5 128,-12 3-108,1-6 124,-11 0 110,6-9 24,9-4-196,9-4-258,9-8-162,5-11-74,8-3 44,1 0 80,14 5 161,5 11 148,11 3-12,-6 9 50,-2 8 20,-4 13-261,7 19-163,-2 7-27,-5 3-205,-16 3 169,-18-19 0,-4 0-69,-6 23-253,-4-22 1,-7 3 0,0-3 412,-5 0 0,-1-2 79,-7 7 0,-2-1 104,-6-2 0,1-8-54,-7-5 161,19-11 0,3-8 72,1-24-146,17-20 121,18-11-43,7 9 83,20-6-79,3 19-70,-5 14 1,2 3-112,24 1 636,-20 13 1,1 4-611,-3 5 1,0 3 182,21 13-359,-9-1 0,1 1-388,-8-5 0,0-1-643,6 4 1,3 0 1212,8 0 1,-5-3-1,-12-5 1,17 6-1</inkml:trace>
  <inkml:trace contextRef="#ctx0" brushRef="#br0" timeOffset="97634">7914 5537 19484,'-39'18'578,"-1"-1"1,3-1 0,3-2-444,-11 1 105,-9 2 7,7 1-656,18-7 1,-2 2 667,-25 13 21,2 7-179,17-3-62,10-2 381,17 1-191,18 1-33,16 1-61,27 2-389,-12-20 0,2-4 254,-5-1 0,3-1-53,14 1 0,3-3-160,-10-1 0,1-1-2142,-2-1 1,3 1 0,-3-1 2211,4 0 0,-3-1 0,-4 0 1,-7 0-1,-10 0 0</inkml:trace>
  <inkml:trace contextRef="#ctx0" brushRef="#br0" timeOffset="99358">8734 5679 18341,'-3'-49'1204,"1"-1"0,-1 6 1,1 9-829,1 21-343,0 7-16,1 10 39,0 10 11,1 14 12,1 17-29,-1 13-207,-3-23 0,0 1 171,-2 2 0,0 1-11,-1-1 0,0 0 5,0-3 0,0-1-2,1 22 11,1-13 67,3-15 375,0-13 112,0-10-325,1-15 242,2-12-409,1-15-23,1-14-28,-2-11-304,-1 29 0,-1-1 306,0-1 1,0 1-33,0 2 1,0 1 90,2-18 40,-1 17-90,-1 16-50,-1 11 17,1 13 587,0 10-582,1 15 64,-1 11-36,0 11-28,0 5-17,-1 2 18,0-3-12,0-7-6,0-12 527,-3-15-498,1-17 10,-7-20-10,2-15-68,-3-14-196,4-8-1535,2-10-358,4 20 2134,2 2 0,1 30 0,-2 2 0</inkml:trace>
  <inkml:trace contextRef="#ctx0" brushRef="#br0" timeOffset="100883">9996 5954 16204,'5'-45'1131,"0"0"1,-1 5-1,0 8 123,0 19-1186,-3 8 237,0 9-232,0 4 214,1 17-169,-1 8 352,0 14-408,-1 5 33,6 7-45,0-20 107,9 3 151,-1-26 252,4-3 302,17-23-638,1-12-145,8-11-306,-5 1 277,-14 12 1,1-1-306,3-2 1,2 0 276,10-7 1,5-1-8,-8 7 0,3 0 0,-2 2-10,2-2 1,0 2-8,-3 3 0,3 1 1,-5 2-5,-3 3 0,-1 2-64,5 0 0,-1 1-396,18-1-441,-17 14-2398,-20 13 3305,-15 7 0,-4-6 0,-4-4 0</inkml:trace>
  <inkml:trace contextRef="#ctx0" brushRef="#br0" timeOffset="103434">6402 6613 13612,'-53'-8'439,"0"1"1,3 1 0,3 4 1928,-9 11-2141,3 6-195,21-5 831,6 6-839,22-4 468,9 7-503,11 3 1561,15 4-1543,12 2-29,12 2-335,-23-15 1,0 0 300,23 9 7,-14-6 1,1 1 7,-8-1 1,-1 0 10,3 4 0,-2 1 24,11 15-6,-31 3 34,-27-7 56,-18 4-13,5-19 0,-6-3 68,-16 0 0,-2-1-416,15-5 1,-1-1 351,-17 1 1,1-3 35,-7-3 80,25-3 0,2-3-678,-13-8-4215,22-12 4693,21-4 1,5 7 0,5 7-1</inkml:trace>
  <inkml:trace contextRef="#ctx0" brushRef="#br0" timeOffset="103701">7005 6740 18939,'-5'0'3058,"1"0"-1254,4 0-1742,6-15-93,27 6 8,19-12-101,-14 15 0,3 3-584,0-2 1,0 2-590,-2 0 0,-1 0 1298,-2 2 1,-3 0-1,4-1 1,-10 2-1</inkml:trace>
  <inkml:trace contextRef="#ctx0" brushRef="#br0" timeOffset="104093">7254 6719 24516,'-19'53'-84,"4"-16"-37,13 8 1,3 3-1401,0-15 1,-1-1 1402,1 7 1,0 0-231,0-1 0,0-1-275,2 20 24,-1-23 0,-2 1 133,-4 1 1,-1-1 408,-1 8 752,-19 3-569,12-34 189,-15 1 49,7-11 448,-6-9-510,8 2 2142,-4-10-2180,16 8 511,-4-6-656,9 5-178,6-2 9,21-7-101,14 3 11,8-1-112,-15 8 0,4-1-687,5 0 1,2-1-2204,3 0 1,1-1 3141,3 0 0,-4 1 0,3 0 0,-23 4 0</inkml:trace>
  <inkml:trace contextRef="#ctx0" brushRef="#br0" timeOffset="104343">8131 6992 19434,'-3'0'3551,"0"0"-3579,3 0-353,62-20 90,-27 12-2446,25-7 1,3 2 2187,-13 7-925,-1 2 1,-1 1-8358,-7 1 9011,4 3 0,-28-1 1,-13 1-1</inkml:trace>
  <inkml:trace contextRef="#ctx0" brushRef="#br0" timeOffset="104543">8303 7148 25247,'40'8'118,"-14"0"-185,16-14 0,4-4-180,11 1-2911,-14 2 1,-2 1 2473,10-2-3928,0-1 4612,-25 4 0,-6 0 0,-11 2 0</inkml:trace>
  <inkml:trace contextRef="#ctx0" brushRef="#br0" timeOffset="112525">9608 7016 22419,'1'-44'913,"0"0"0,-1 2 0,-1 10-565,-1 25-253,-1 1-112,2 5-5,1 8 72,-2 18-28,0-1 1,-4 27-1,-2-6-11,-4 15-5,5-25 0,-1 0-968,-3 21 962,1-7 11,5-15 6,4-16 44,-1-3 236,2-8 73,0-8-214,2-11 868,0-11-962,2-13 5,-1-14 11,2-9 25,-1 12 1,-1 1-42,1-9-20,-1 20 0,0 3 109,-1 12-50,-1 8-168,-1 2-17,0 14 61,0 11 23,-1 6-11,-1 21 17,0 3-6,0-9 0,1 1 0,-1 26 0,0-6-11,1-12 11,2-19-12,0 0 108,0-13 27,3-12-73,-1-13-27,0-5 16,2-20 0,-2-6-22,-2 13 0,0-4 16,0-10 1,-1 0 5,-1-17 48,0 19 0,-1 5-31,0 15 0,-3-2-112,1 23 11,-1 11 45,-1 3-17,-7 36 17,6-17-9,-1 9 1,1 2-3,0 10 14,3-22 0,1 2 2,1 0 1,1-2-12,1 6 1,1 6-1,0-23 12,3-9 117,1-15-101,-1-2 23,4-42-23,-4 16 0,-1-5 1,2-5 13,-1 1 1,1-1-281,2-5 1,1 1 268,-2 6 1,1 4 52,6-17-39,-9 41-89,-1 2 5,-2 12 28,-1 14 6,0 2-84,-2 44-426,-5-3-1145,2-12 1,-1 2 1665,-1-10 0,0-2 0,-2 12 0,4-22 0</inkml:trace>
  <inkml:trace contextRef="#ctx0" brushRef="#br0" timeOffset="115925">2689 8012 23786,'3'-36'-73,"0"0"0,2-17 62,-5 66 84,0 13-34,0 15-22,-2 13-6,-3 8-14,1-28 0,-1-1 14,0 0 1,0 0 5,-6 25 55,2-10 113,2-13 224,3-14 414,1-11 102,2-8-600,0-3 78,-5-13-218,-1-4-34,-4-12-62,3 0-38,3 2-23,3 6-56,6 6 11,0 7-17,21 3 18,7 6-24,23 6 1,5 11-276,-27-4 0,-2 2 278,-1 2 1,-2 2-87,20 22 22,-16 3 11,-16 5-157,-22 1 224,-21 2 12,5-26 0,-4-2 8,-4-1 0,-2-1 6,0-4 0,-1-1 0,2-4 0,1-3-9,-23 2-33,8-12-163,10-10-621,9-8-2163,14-6 2986,9 3 0,3 7 0,3 7 0</inkml:trace>
  <inkml:trace contextRef="#ctx0" brushRef="#br0" timeOffset="116142">3445 8428 24435,'-36'-7'-2201,"0"0"0,-21-5 0,57 12 0</inkml:trace>
  <inkml:trace contextRef="#ctx0" brushRef="#br0" timeOffset="117168">4841 8546 23875,'3'-40'1131,"-1"0"1,2-22-1132,-4 58-28,0 5-28,0 16 51,0 12 10,2 24-5,-2-4-185,1-13 0,-1 2 132,-4 7 0,-3 1-412,-1 1 1,-3 2 209,-6 9 0,-5-2-294,-3-10 0,-3-2-499,-3-2 1,-1-3-2395,-1-4 0,1-4 3442,5-8 0,2-2 0,-6 0 0,16-13 0</inkml:trace>
  <inkml:trace contextRef="#ctx0" brushRef="#br0" timeOffset="117585">5141 8067 13323,'1'-4'7298,"0"1"-5528,-1 3-1641,-49 29-34,26 1-84,-7-2 1,2 3-18,15 20 23,10-4 39,13-6 112,10-10 123,10-12 79,6-9 39,4-15 22,-1-10-6,-5-12-27,-6-8-78,-12-7-29,-7-1-50,-11 1-73,-6 6-51,-6 7-21,-6 8-52,-4 7-49,5 6-118,-8 5-157,12 5-427,-5 7-1073,13 11-2628,9 12 4408,6 1 0,-1-10 0,0-9 0</inkml:trace>
  <inkml:trace contextRef="#ctx0" brushRef="#br0" timeOffset="117842">5642 8434 18594,'-7'0'4536,"1"0"-3162,6 0-466,0 0-688,-48-10-225,53 2 74,-34-7-192,59 6 0,20 1-45,-13 1 0,1 1-425,18-3 0,3 0 72,-10 3 0,-2 1-485,-4 1 1,-1 2-1716,-7 3 0,-3 1 2721,11 6 0,-21 0 0,-15-2 0</inkml:trace>
  <inkml:trace contextRef="#ctx0" brushRef="#br0" timeOffset="118009">5690 8754 25774,'34'-41'-188,"-6"17"1,4 3-191,6 7 0,2 1-1639,11-3 1,3 0 2016,5 0 0,-4 2 0,-23 6 0,-2 1 0,23-6 0</inkml:trace>
  <inkml:trace contextRef="#ctx0" brushRef="#br0" timeOffset="118434">6629 8304 21724,'-5'-3'3490,"1"1"-2095,4 2-1334,10-66-27,20 42-43,-8-14 1,4 3-1,13 27 1,2 8-3,13 0-12,-19 5 1,-3 5-6,-2 18 34,-5 16 16,-22-9 1,-6 4-18,-6-3 1,-3-1-335,-1 1 0,-3 0 331,-7-1 1,-2-3-3,5-7 0,0-1-214,-5 5 1,1 0 241,-18 18 241,4-8-151,17-16 117,2-7-50,16-14 61,1-1-179,20-7-123,11-3-28,12-4-123,-7 3 0,3 0-289,-1 1 1,2-1-634,12-2 0,2 0-3787,0 1 1,-3 0 3850,-11 3 0,-3 1 1,11-2-1,-34 7 1</inkml:trace>
  <inkml:trace contextRef="#ctx0" brushRef="#br0" timeOffset="118901">8024 8325 26071,'-6'-36'-247,"-1"-1"1,-3-20 284,13 74-660,0-1-6643,8 38 7265,-4-18 0,1 4 0,-5-22 0</inkml:trace>
  <inkml:trace contextRef="#ctx0" brushRef="#br0" timeOffset="119109">8153 8744 28222,'-7'10'44,"-1"-2"-61,-8 21 1,-4 7-652,-1-3 0,-3 1 193,-4 5 1,-4 3 0,0 1-1639,1-3 0,-1 0 0,0 0 2113,-4 4 0,-1 0 0,4-4 0,3-4 0,3-5 0,-5 5 0</inkml:trace>
  <inkml:trace contextRef="#ctx0" brushRef="#br0" timeOffset="120001">9459 8436 19860,'8'-10'3831,"-1"2"-3417,-7 8-173,0 0-112,3-1 78,-3 5-11,3 3 78,-4 8 12,-6 4 78,-10 5-3632,3-8 3380,-7 0 324,-2-10-156,4-5-5,-6-7-152,10-1 95,1-13 40,2-9-140,4-4-85,2 0 3438,12-1-3494,3 17 18,5-3-1,19 11-28,0 10 6,21 11 0,-3 13-3386,-4 14 3375,-13 8-254,-15 8 242,-26 5 1,-7-26 0,-6 0-386,-11 4 1,-6-1 395,-8 2 1,-4-1 26,14-13 0,-1 0 0,0-2 21,-16 7 1,0-3-114,8-7 1,2-3 165,7-6 1,3-5 2840,-15-11-2751,14-8 303,12-8-347,9 1 1103,7 0-1148,10 3 427,12 3-477,17 5 4,19 5-22,-19 6 1,2 2-32,4 2 1,0 2-14,-7-1 0,2 2-449,18 6 1,1 0-1330,-13-4 0,1-1 1828,1 1 0,3 0 0,-5-1 0,19 3 0,-6-2 0</inkml:trace>
  <inkml:trace contextRef="#ctx0" brushRef="#br0" timeOffset="120318">10443 8412 22791,'-46'22'87,"-1"0"1,-10 9 0,5 0-60,26-10 0,2 1 907,-12 9 0,-1 1-935,10-5 0,1-1 6,-14 20 772,17-9-762,13-11 388,16-5-381,11-4-35,19 1-66,16-2-23,-3-4-227,-7-6 1,2-1 48,-13-2 0,1-1-1920,17 1 1,-1-1 2198,-12-2 0,-4-1 0,10 0 0,-18-1 0</inkml:trace>
  <inkml:trace contextRef="#ctx0" brushRef="#br0" timeOffset="120935">11610 8365 26217,'-43'1'61,"1"0"1,-1 0 0,-7-1-1,4 2-19,10 1 0,3 1 42,-13 0 28,-6 0 123,12-2 57,14-1-24,14-1-49,8 0-79,3 0-67,1 0-101,0 3 22,0 3 23,0 8-6,-1 9-17,0 9-10,-2 7 4,0 1-10,-2 2 22,-1-2 11,-1-3-11,-1-7 11,1-10 62,3-9 347,3-8-241,0-4-110,4-6-69,3-10 0,7-9 0,12-10 0,-1 9 0,6 2 0,-11 16 0,4 5 0,0 12 0,9 9 0,14 24 0,-14-9 0,-10-7 0,-4 2 0,-5 11 0,-5 13-65,-20-17 0,-6-1-109,-2-4 1,-3-2 47,-2 2 0,-4-4-188,-2-4 0,-1-3-822,-19 1 547,20-10 1,0-3-1143,-29-7-3185,28-11 1,1-3 4048,-7-5 1,6-7 0,28 21-1</inkml:trace>
  <inkml:trace contextRef="#ctx0" brushRef="#br0" timeOffset="121158">11470 8367 20308,'5'0'4402,"-2"0"-3427,-3 0-684,80-33-207,-28 15-199,2-3 0,1 2-2292,3 4 1225,-22 8 1298,4 3 0,-27 4 0,5 0 0</inkml:trace>
  <inkml:trace contextRef="#ctx0" brushRef="#br0" timeOffset="121625">12175 8794 26413,'4'-40'438,"1"-1"1,-1 3 0,1 6-103,0 17 5,0 3-262,-3 5-85,-1 5 17,-2 30 1,-1 3-18,-1 15 17,-1 4-5,4-11-1,7 5 1,10-7 33,15-11-16,12-10-18,9-12 28,-16-11 1,2-4-28,-3-1 1,-1-3-314,0-1 0,0-3 307,2-4 0,0-3 0,5-6 0,1-1 0,-8 7 0,1-1 0,13-12 0,1 1 0,-13 13 0,0 1 0,-1 0 0,0 2 0,-3 2 0,-3 4 0,15-3 0,-13 13-779,-4 9-1691,-6 11-1687,-14 6 4157,-11 7 0,2-16 0,-5 0 0</inkml:trace>
  <inkml:trace contextRef="#ctx0" brushRef="#br0" timeOffset="138793">6438 9779 20593,'14'-44'2241,"-3"10"-1956,-11 33-279,0 2 5,-5 7 40,-2 3 128,-22 35-129,0-1-47,7-9 0,0 2 11,4-4 0,3-1 2,2-2 1,4 0 0,-3 26-17,14-10 0,8-10 39,6-10 180,2-11 190,4-9-29,6-16-105,10-11-68,8-14-112,-20 13 0,-1-1-85,-1-1 1,0 0 207,18-22-28,-7 7 6,-9 9-39,-10 12-84,-8 9-95,-6 5 10,-2 8 35,0 8-46,-4 24 245,0-8-206,-6 28-100,0-10-333,5-16 1,-1 2-486,2 2 0,0 1 902,1 6 0,1-4 0,0 7 0,2-5 0</inkml:trace>
  <inkml:trace contextRef="#ctx0" brushRef="#br0" timeOffset="139233">7546 9984 25214,'15'-45'432,"-8"12"-416,-25 42 7,-14 9 10,-13 10-22,18-10 1,0 1-10,-2 2 1,0 0 0,1 0 0,0 1 0,3-1 0,0 0-15,-16 17-4,12-7 10,13-5 23,11-6 39,15-2 28,13-2-17,22-1-347,-14-9 1,3-1 184,6 0 0,2-2-552,16-1 0,-1-1 28,-16 0 0,-1 0-4297,16-1 1,-5 0 3539,-10 0 1,-4 0-1,-27 0 1</inkml:trace>
  <inkml:trace contextRef="#ctx0" brushRef="#br0" timeOffset="144234">8465 9933 16577,'0'-9'5590,"0"2"-5022,0-23 1,-1-4 210,-3 10-483,2-13 1,-1 4 50,-2 24-257,2 5-51,-1 9 45,2 13-33,-1 18-7,0 16-27,2-19 0,1 1-222,1 3 1,2 0 192,-1 1 1,1 1-216,1 8 1,1-1-547,1 16-3058,-3-20 0,-2-1 3831,-2-1 0,0-6 0,0-16 0</inkml:trace>
  <inkml:trace contextRef="#ctx0" brushRef="#br0" timeOffset="144542">9609 9864 24648,'-17'42'160,"1"-1"1,-1-2 0,-2-3-215,0-6 1,-3-2-3026,2-3 0,-1 0 2785,-1-1 0,1-1-1210,-24 19 1504,7-10 0,12-9 0,4-5 0</inkml:trace>
  <inkml:trace contextRef="#ctx0" brushRef="#br0" timeOffset="144768">9086 9969 25562,'32'-15'408,"0"0"1,28 0-331,-13 45 1,-1 12-60,-18-19 1,1 1-5,4 3 0,3 3 0,-5-4-799,11 9 546,-1-2 0,-2 0-687,-4-2 925,-5-1 0,-2-1 0,-8-8 0,6 10 0</inkml:trace>
  <inkml:trace contextRef="#ctx0" brushRef="#br0" timeOffset="146875">2929 11119 12948,'1'-3'7315,"0"1"-4638,-1 2-2268,-25-44-151,7 33-124,-23-33-50,10 52-22,-9 9-23,-6 16-23,20-11 1,1 3-1074,-1 4 1,1 2 1056,5-6 0,2 0 6,-2 8 0,3 2-443,6-3 1,3 0 442,-7 20-88,18-16 0,7-4-86,22-5-59,-1-9 1,4-4-183,26-3-756,-2-9 0,2-3-2593,-16-1 1,-2-2-463,10 1 0,-3 0 4220,8-3 0,-40 4 0,-9 1 0</inkml:trace>
  <inkml:trace contextRef="#ctx0" brushRef="#br0" timeOffset="147092">3797 11405 22845,'-4'0'2167,"1"0"-766,3 0-1418,-39 1-134,30 1-1255,-24 3-8425,47 0 8753,-2 0 0,0-2 0,-9-2 0</inkml:trace>
  <inkml:trace contextRef="#ctx0" brushRef="#br0" timeOffset="147908">4694 11365 25203,'9'-6'140,"-2"19"-126,-4 19 0,-1 7-6,1 0 0,1 2-539,2 1 0,0 0 467,0 1 0,-2 1-454,-2 2 1,-3 2-85,-6 1 0,-6 0-1358,-5 3 0,-7-2 1960,-11 4 0,-1-5 0,15-20 0,0-3 0,-22 17 0</inkml:trace>
  <inkml:trace contextRef="#ctx0" brushRef="#br0" timeOffset="148334">5039 11009 15490,'0'-5'5557,"0"1"-4280,0 4-1198,-43 12-40,27 9-6,-29 15 7,42 4 21,11-2 29,8-6-34,1-11 157,17-3-23,-7-14 51,12-8 78,-8-12 62,-6-11 0,-6-7-29,-7-4-38,-7-4 90,-11-4-292,2 17 56,-11-1-90,2 19-61,-6 3-56,-2 5-23,-1 9-347,-2 16-6,10-3-1640,3 18 2055,18-3 0,-5-11 0,7-1 0</inkml:trace>
  <inkml:trace contextRef="#ctx0" brushRef="#br0" timeOffset="148592">5455 11310 20918,'-7'0'4117,"2"0"-3126,5 0-991,-7-24-95,36 9-219,0-6 0,3 1-131,0 10 0,3 4-250,18-5 1,0 3-802,-19 4 1,-1 3-3051,5 0 1,-1 3 3738,16 6 0,-26-1 1,-15-1-1</inkml:trace>
  <inkml:trace contextRef="#ctx0" brushRef="#br0" timeOffset="148758">5566 11593 21414,'40'-29'-1053,"0"0"0,3 1 0,2 3-2350,4 8 1,1 3 3402,-5 0 0,-4 2 0,13-4 0,-25 8 0</inkml:trace>
  <inkml:trace contextRef="#ctx0" brushRef="#br0" timeOffset="149292">6555 11136 19546,'-4'-1'4049,"1"0"-1534,3 1-2419,-29-41-74,28 25-11,-4-36-28,39 40 6,18 0 22,-10 8-27,10 3-12,-11 8-51,12 12-10,-17 5-40,-7 13-56,-18-1 118,-11-4-45,-15 13 50,-19 3 85,-4 0 10,14-23 1,0-2 123,-12 4-51,9-11 124,2-8 50,11-5 61,2-5-201,6-5-95,6-2 17,7-4-23,7 3 6,17-4-1,9 10-38,-4 2-17,6 14 11,-21 0-34,14 10 1,-4 5 38,2 3-27,-3 6 11,-14-11-6,-8 4-34,-16-6-111,-25 11-311,3-18 0,-4-1-74,5-2 1,-3-1-4370,-12-1 1,2-2 3765,4-3 0,0-1 0,27-4 0</inkml:trace>
  <inkml:trace contextRef="#ctx0" brushRef="#br0" timeOffset="150142">7522 11346 24105,'4'-38'159,"-1"0"1,3-23-123,-6 64-541,0 10-1299,0 12-813,0 3 1602,1 7 0,-1-21 0,1 0 0</inkml:trace>
  <inkml:trace contextRef="#ctx0" brushRef="#br0" timeOffset="150342">7695 11683 25853,'2'35'-37,"0"0"1,0 15-435,-16-11 1,-6 0-4277,-11 15 4747,9-19 0,2-2 0,-3 2 0,10-15 0</inkml:trace>
  <inkml:trace contextRef="#ctx0" brushRef="#br0" timeOffset="151117">8934 11276 11514,'0'-4'7752,"-1"1"-5546,1 3-833,6-65-5003,2 36 3745,-4-8 0,3 1 1119,11 8-1133,0 11-50,13-5-7,5 11-10,6 5-23,6 13-33,1 10-1,-4 15-21,-5 8-18,-7 6-28,-9 2-5,-11 1 50,-15-3 45,-13-3 17,-3-12-1483,-22 6 1561,11-17-75,-13 4 221,12-16 45,6-7-23,6-8 2540,8-6-2612,4-5 2174,7-1-2281,9 3-3168,6 1 3107,2 7-1,17 2-55,-4 8 21,16 9 18,-3 9-28,2 10-1,-12-3-89,4 19 34,-24-13 3391,-3 15-3453,-28-7-146,-16-4-442,-16-4 56,7-12-3916,9-12 1,0-4 3994,-2-2 1,-4-1 0,26-3 0</inkml:trace>
  <inkml:trace contextRef="#ctx0" brushRef="#br0" timeOffset="151442">10195 11069 19949,'8'-3'2812,"-1"2"-2230,-7 1 807,0 0-1042,-61 66-1131,22-26 875,11-10 1,-5 4 0,3-4 0,4-5 0,2-2 279,-17 20-338,14-6-33,14-3 11,11-11-11,12 3-11,18-4-45,10-2-117,17 0-523,1-11-2435,5-3 2497,-7-2 0,-20-3 1,-15 0-1</inkml:trace>
  <inkml:trace contextRef="#ctx0" brushRef="#br0" timeOffset="152601">11251 11033 23814,'-38'-3'400,"-1"0"1,-20-3-267,13 15 12,7-2-12,-10 2-5,2-3 118,3-3-4359,15-1 4202,9-3 881,12 1-903,5-1-29,1 1-62,1 0 40,-1 7 6,0 4 3369,-1 4-3376,-2 10-16,0 1-16,-3 22 27,-1-3-17,-1 10 6,2-21-5,-1 4 33,2-10 0,1-3-12,1-5 141,4-14-6,0-4 678,1-2-627,7-11-174,-2 4 5,18-23-16,-10 16 34,19-15-35,-4 13 12,11-2-33,9 6-1,-5 7 17,-3 8-22,-2 11 0,-11 6 11,10 17-11,-15-11-6,-1 13-157,-19-4 74,-4-4-119,-20 13-330,-27-8 292,8-7-416,-2-11 1,0-4-1303,4-6-403,2-3 1,1-3 2377,2-7 0,5 2 0,14-2 0</inkml:trace>
  <inkml:trace contextRef="#ctx0" brushRef="#br0" timeOffset="153034">11971 11006 25713,'-11'56'263,"5"-24"0,0 0-196,-2 24-11,3-19 0,0 1 23,-3 17-51,4-18 0,2-2 39,4 14 101,8-10 179,11-25-44,14-15-219,0-8-23,-5-4 1,3-3 30,10-9 1,2-3-395,-8 5 1,1-3 0,0 1 355,1-2 0,0 0 0,0 0-965,-2 0 1,-1 0 0,-2 3 929,-1-1 1,-1 2-6,-4 3 0,1 0-629,9-3 1,-1 2 619,5-2-64,-2 2 0,-1 4-42,1 11 366,8 3-1369,-6 12 1478,-15 11-374,-21 11 0,-4-11 0,-11-1 0</inkml:trace>
  <inkml:trace contextRef="#ctx0" brushRef="#br0" timeOffset="170435">6858 12576 14079,'2'-7'7472,"0"2"-6805,-2 5 1030,0 0-1300,14-45-178,-12 34-102,10-33-61,-20 47-22,-8 3-17,-10 5 5,-11 4 0,-10 3-10,-6 0 63,19-9 1,0 0 30,-11 1 174,-6-3 51,32-7-68,4-2-83,9 1-52,5 0-234,1 0 0,0 6 111,0 6 23,3 11-11,3 10-17,3 17 11,-3-14 12,0 15-12,-4-18-3370,-7 15 3376,0-17 17,-8 5 39,4-21 95,0-2 33,3-7-61,1-8 0,1-9 3286,1 1-3381,2-11-40,10 3-5,9-7 6,13 1-1,10 2-16,6 7-6,2 8 17,-1 12-16,-1 8-35,-5 11-10,-6 7-1,-12 4-11,-11 6 6,-16 4 0,-14 3-9,-4-19 1,-5-3-1697,0-3 0,0-3 1722,-2-1 0,0-2-459,-26 1-399,16-11-749,-3-8-3788,15-13 5445,12-4 0,9 4 0,5 5 0</inkml:trace>
  <inkml:trace contextRef="#ctx0" brushRef="#br0" timeOffset="170784">7735 12565 18140,'3'0'3999,"0"0"-1495,-3 0-2006,-17 31 35,-14 4-399,-4 12-3,9-22 1,-1-1 64,-17 9-104,18-13 1,-1 0 81,-21 15-96,11-2-72,18-9 5,18 7 0,9-15-5,12 4-18,15-5-21,10-1-23,-15-6 0,3-1-180,9-1 1,-1-2-134,17 1-752,-19-4 1,0 0 1120,12 1 0,-15-2 0,-7 1 0</inkml:trace>
  <inkml:trace contextRef="#ctx0" brushRef="#br0" timeOffset="171258">8368 12862 23551,'15'-45'722,"0"-1"1,0 0-1,0 1 1,0-1-1,-4 12-307,-3 11-35,0-2-346,-5 16-17,-3 10-6,1 12 23,0 17-18,-2 21-13,-3-15 0,0 0-183,0-5 1,0 1 134,-6 12 1,0 1-242,0-8 0,1 2-4567,-1 18 0,1 0 4307,3-16 0,1-2 1,2-4-1,1-6 1,4-8-1</inkml:trace>
  <inkml:trace contextRef="#ctx0" brushRef="#br0" timeOffset="171675">10204 12804 23427,'0'-4'3372,"0"0"-2767,0 4-527,-79 47-72,33-4-584,11-15 1,-5 2 0,4 1 333,7 6 1,3 0-584,0 1 1,0-1-1813,0 0 0,1-1 2639,4-5 0,2-2 0,-7 7 0,12-16 0</inkml:trace>
  <inkml:trace contextRef="#ctx0" brushRef="#br0" timeOffset="171884">9613 12981 20319,'0'-5'5411,"0"2"-4168,0 3-1070,72-6-66,-26 27-755,7-11 1,2 5 655,-20 11 1,-3 4-40,2-1 0,-1 0-318,1 0 0,-2 0-1116,-1 0 1,-2-1 1464,-6-4 0,-2-2 0,5 6 0,-15-13 0</inkml:trace>
  <inkml:trace contextRef="#ctx0" brushRef="#br0" timeOffset="175092">2401 14652 12062,'6'1'6879,"-2"0"-1564,-4-1-4637,10-64 168,-12 33-717,7-5 0,-4 2 369,-15 14-436,4 16 10,-14 4-49,-7 15-7,0 8 1,-2 3-6,9-6 1,-1 3-706,-6 10 0,-2 6 1,3-4 695,9-9 1,1 1 0,-16 23 0,2 2-602,16-16 0,4-2 582,-10 22-11,19 3 17,24-40 5,15-4 18,17-23 4,-22-2 1,0-5 2,8-13 1,-1-6-3,-5 4 0,-1-5-343,-5 0 0,-1-4 1,-2 2 350,-3 0 0,-3 1-11,2-8 0,-3-3 466,-6 7 1,-1-2-380,1-14 0,0 0-176,-1 10 1,-1 0 236,2-18 0,-1 4 124,-2 11-163,1-6 73,-5 32-95,-2 17 3086,0 1-3175,0 30 143,0-4-155,0 19 0,-1 7-3,0-10 0,-1 1-11,1 8 1,-1 3-18,-1 13 0,1 0-880,1-18 1,0 0 745,-1 7 0,1 0-829,3-7 0,2-5-8837,7 12 8312,1-6 1,-1-21-1,-7-19 1</inkml:trace>
  <inkml:trace contextRef="#ctx0" brushRef="#br0" timeOffset="175284">3004 14789 28671,'-8'-27'-399,"2"6"-1387,6 24-617,0 0 2403,1 4 0,-1-3 0,1 0 0</inkml:trace>
  <inkml:trace contextRef="#ctx0" brushRef="#br0" timeOffset="175826">4614 14748 19820,'0'-9'2806,"2"-24"1,1-4-2085,-1 13-473,1-11 1,0 2-15,-2 24-230,0 6-21,-1 12 38,2 2 62,6 45-90,-2 2-369,-1-11 1,-2 1 315,-4-3 0,-2-1-109,-3 1 0,-3 0-148,-5 0 0,-2 0-290,-5-2 1,-2 0-551,-2-2 0,-2-1 1156,-1-3 0,1-4 0,-4 6 0,6-14 0</inkml:trace>
  <inkml:trace contextRef="#ctx0" brushRef="#br0" timeOffset="176234">4763 14326 24234,'-34'23'162,"9"-3"-145,10 22-23,13-8 34,7 7-11,8-7 67,15-7 95,0-14-61,0-6 173,-1-16 29,-4-9 89,1-14 313,-5-18-358,-9 1-67,-10-8-174,-5 21 51,-9 2 5,2 14-67,-3 1-73,-1 8-95,2 7-78,-2 4-101,-1 10-667,1 10-1787,4 13 2689,20 12 0,-5-20 0,11 1 0</inkml:trace>
  <inkml:trace contextRef="#ctx0" brushRef="#br0" timeOffset="176474">5398 14674 24575,'-5'0'2723,"0"0"-2348,5 0-442,-21-21-152,41 6-206,-1-16-245,34 16-2,-13 8 0,0 1-782,-6 3 1,0 2 1453,10 1 0,-1 0 0,3 0 0,-10 3 0</inkml:trace>
  <inkml:trace contextRef="#ctx0" brushRef="#br0" timeOffset="176652">5504 14902 21483,'-4'1'4359,"1"1"-3071,3-2-1602,22-31-778,29 4 249,-18 4 0,2-2-3260,10 6 0,1 2 4103,-12 4 0,-3 2 0,10-5 0,-20 8 0</inkml:trace>
  <inkml:trace contextRef="#ctx0" brushRef="#br0" timeOffset="177035">6275 14384 20436,'0'-4'5613,"1"1"-2991,-1 3-2622,-5-20 0,1 21 0,-15 13 0,4 29 0,-5 13-1696,11-17 0,1 0 1696,2 3 0,1-5 0,3 2-13,11 11-20,4-6 22,5-10-6,9-21 67,11-18-33,5-10-10,2-7-7,-17-1 0,-1-3 0,10-14 0,-15 16 0,0 0 0,16-21 0,-23 27 3392,7-6-3392,-19 22 0,0 4 0,-3 15 0,-1 15 0,-6 19 0,-1-10 0,-1 2-1696,0-1 0,0 0 1696,-1 1 0,0 1-1676,1 5 1,1-3 1221,2-11 0,0-2 1,-3 24-1,3-25 1</inkml:trace>
  <inkml:trace contextRef="#ctx0" brushRef="#br0" timeOffset="177642">7634 14725 24839,'10'-40'330,"1"0"1,-1 3-1,-3 11-890,-7 23-331,-3 7-1965,-3 11 2856,-3 6 0,3-3 0,1-5 0</inkml:trace>
  <inkml:trace contextRef="#ctx0" brushRef="#br0" timeOffset="177851">7784 15013 23226,'4'-1'3288,"0"0"-2941,-4 1-364,3 60-78,-13-10-619,3 2 0,-4 3-311,-6-12 0,-4-2-1070,3-6 0,0-1 2095,-4 5 0,1-5 0,4-6 0,0 0 0</inkml:trace>
  <inkml:trace contextRef="#ctx0" brushRef="#br0" timeOffset="178458">8924 14756 21928,'16'-41'931,"1"1"0,0-1 0,4-13 0,-2 7-130,-5 10-22,-8 15-393,-3 12-312,-3 8-74,-6 20 37,-4 10-14,-7 23-12,-2 8-121,10-27 1,1 0 86,-2 30-18,10-6 30,11-12 6,13-13 16,14-13 17,11-19 0,8-16-6,-11-7 25,-14-4 1,-3-4-365,5-20 376,-11 15 0,-2-1 64,2-20 23,-8 14-12,-7 17 207,-5 14-364,-3 10 2,0 12 16,-3 13 5,-2 13-28,-3 13-45,1 9-168,2 3-356,2 3-904,8-1-3081,6-4 4582,5-12 0,-4-19 0,-5-13 0</inkml:trace>
  <inkml:trace contextRef="#ctx0" brushRef="#br0" timeOffset="178751">10109 14594 19238,'3'-7'5556,"0"2"-4161,-3 5-802,0 0-481,-43 0-61,-3 25-18,2-9 1,-2 4-377,5 8 0,1 4 360,1-2 0,1 1-9,4-2 0,3 0-2,6-4 0,3 1-6,-4 16-28,20-9-6,14-11-268,43-5-247,9-11-188,-13-5 1,4-2 167,-1-3 1,-1-2-746,3-4 1,0-1-3603,0-1 1,-3 0 3262,-13 2 1,-3 0 0,11-3-1,-32 9 1</inkml:trace>
  <inkml:trace contextRef="#ctx0" brushRef="#br0" timeOffset="179358">11553 14302 26777,'-56'5'119,"0"-1"1,2 1-1,5 2-88,16 0 0,1 1-9,-1 0 1,-1-1-271,1 1 0,0-1 287,-27 6 124,8-4-91,23-3 225,5-3-151,15-2 70,-1-1-59,1 0-134,5 0-23,0 0 206,4 0-178,-2 8-6,-1 6-50,-3 12 28,0 5 11,-1 4 1,0 0-24,0-1 18,0-3 16,0-2 1,2-11 83,1-6-33,3-9 270,1-3-343,11-10 0,6-3 0,8-6 0,9-2 0,-2 5 0,8-1 0,9 6 0,-16 6 0,16 11 0,-15 10 0,9 11 0,-5 7 0,-8 4 0,-10 9 0,-17-7 0,-8-3 0,-18-13 0,-6-3 0,-2-2 0,-4-1 0,-4-2-522,5-10 1,2-4-291,-22 3-526,-10-8 1338,14-10 0,27 6 0,-10-3 0</inkml:trace>
  <inkml:trace contextRef="#ctx0" brushRef="#br0" timeOffset="181383">11904 14817 21668,'0'-8'3462,"0"1"-3165,-3-23 0,0-3-23,2 15-243,-2-19 0,1 10 8,1 36 40,1 9-35,-1 14-38,6 5 22,7-2 11,12-7 56,15-11 68,13-13-46,-19-10 1,0-4-271,6-5 0,1-5 293,4-6 0,0-3-524,4-4 1,-1-1 456,3-2 0,0 0-34,-2 2 0,-1 0-14,-2 4 1,0 0-4,-5 5 0,0 1-303,-4 5 1,0 1 280,-4 3 0,-1 3-73,25-2-246,-11 10-386,-13 17-4342,-14 16 5047,-14 6 0,-3-8 0,-5-11 0</inkml:trace>
  <inkml:trace contextRef="#ctx0" brushRef="#br0" timeOffset="185250">6409 16106 14997,'-2'-4'6419,"1"0"-5758,1 4-498,8-63-90,4 39-56,3-14 0,5 3-1,18 22-66,-3 11 0,1 4-1,4 5-3397,12 10 3391,-35-1-83,3 10 56,-7 7 17,-6 20 95,-9-15 45,-16 15 33,-9-20 147,-8 4 240,-2-8 694,4-9-420,14-11-436,6-5 235,10-4 3218,3-4-3689,2-1-78,0-2-11,12-2-1,-2 4-22,20-1-16,3 8 33,13 7-42,-16 3 0,-1 2-20,19 15 6,-23-8 0,-3 0 6,2 8-34,-9 8 39,-24 2 28,-13 1 6,-8-3-28,-2-18 0,-3-3-51,-2-1-2069,-5-4 1,0-2 1374,8-5-4683,-20-8 5467,32-5 0,6 4 0,11 2 0</inkml:trace>
  <inkml:trace contextRef="#ctx0" brushRef="#br0" timeOffset="185593">7802 16054 25724,'-49'28'211,"0"-1"0,0 1 0,3-1-164,19-9 1,0 1 19,-10 9 0,1 1 6,-5 8-73,16-12 0,3 1-5,6 10 5,16-4 5,9-8 62,34 3-55,-12-17-38,15-1 1,6-3-90,-17-4 1,1-2-679,18 0 1,1-2-424,-9 0 1,-3-1-1340,-8 0 1,-1-1 2554,0 0 0,-3 1 0,-7 0 0,-2 0 0</inkml:trace>
  <inkml:trace contextRef="#ctx0" brushRef="#br0" timeOffset="192518">8679 16238 16058,'-2'-55'892,"0"0"1,1 5 0,0 5 2119,1-1-2507,1 14 815,-1 13-1269,0 11 339,-1 7-524,-2 12 2084,-3 18-1938,-3 21-12,3-15 0,0 1-283,-2 5 1,1 1 276,-1 1 0,1 1-5,-2 5 0,1-1 8,3-11 0,0-3-2,-4 25 16,6-31 185,2-19 627,1-2-700,0-26-22,-1-8-34,1-27-16,-2-8-480,2 26 1,0-1 461,-1-3 1,1 0-12,0 0 1,1 0 199,0 3 0,1 2-110,3-19-17,-1 21-55,-1 17-74,-2 11-50,0 8 1003,3 10-914,5 13-10,5 16 5,2 10 0,-1 5-11,-3 1-45,-2-4-432,-2 0-153,-2-14 641,3 13 0,-6-35 0,3 9 0</inkml:trace>
  <inkml:trace contextRef="#ctx0" brushRef="#br0" timeOffset="194226">10923 16228 19941,'4'-39'924,"0"0"0,0-22 596,-15 67-1464,-14 15-33,-20 20 33,-1 2-59,10-11 1,-2 2-40,5-3 0,-1 1-123,1-1 1,-3 3 0,1-1-237,-9 9 1,0 0-290,12-11 1,0 0 0,1-1-174,-4 2 0,4-3-61,-15 12-1096,-3-12 553,24-30 1063,-2-4 309,12-30 809,11 2 1,2-3 265,-4-23 173,5 18 1,0-6 0,1 5-205,2-18-131,-1 6 0,2 0 918,4-2-1136,-1 10-393,-2 16 1163,-2 23-1252,9 13-34,12 13-56,19 21-11,-13-12 0,0 1-165,-3-2 0,2 0 61,11 11 1,3 1-1540,-9-10 0,1 0 0,-1 0 1626,13 11 0,-2-2 0,-2-3 0,-6-6 0,-7-4 0</inkml:trace>
  <inkml:trace contextRef="#ctx0" brushRef="#br1" timeOffset="238750">7133 1167 26874,'-53'-1'1964,"0"-1"0,-4 1 1,5 3-1965,-3 5 0,20 0 0,0 0 0,0 1 0,2 1 0,-26 8 0,11-2 0,15-4 0,15-4 0,10-4 0,12-2 0,16 0-207,26-5-227,-12 0 0,4 0-410,10-2 0,2 0 348,6-2 0,2 0-3,3 1 0,-1 0-32,-1-1 1,-1 1-173,-6 1 0,-2 0 467,-7 1 0,-4 0-293,15-2 252,-24 2-22,-18 3-79,-29 2 6,-14 2 68,-30 2 304,6 2 26,3 0 1,-2 0-634,12 0 1,0 0 442,-19 3 0,-1 0-32,12-1 1,2 0 372,6 1 1,1-1-344,8-1 1,3-1 94,-8 3-315,19-3 122,27-5 289,21-4 25,30-5-42,-18 2 1,4-1-44,6 0 1,3-1 28,4 0 0,-1 1 3,-1 0 1,-1 1-10,-4 1 1,-4 1 5,-12 1 1,-3 1 89,2 1 1,-4 0-136,-6 1 79,-4 3 0,-39 3 0,-25 6-17,-7-1-442,-7 0 0,-6 0 465,13-2 0,-1-1-85,2 1 0,-4 1 0,2-1 82,-11 2 0,3 1-9,8-2 1,4 0-40,13-3 0,4 0 28,-2 1 28,27-5 85,43-7-90,14-4-45,-10 2 0,4-1 204,0 0 0,0-1-199,1 0 0,0 1 3,0 0 1,-2 1-12,-3 0 0,-1 1 664,-5 1 1,-2 1-668,18-1 0,-20 3 45,-19 1-5,-26 5 5,-24 3 6,5-2 0,-2-1-26,4 0 0,-2 0 26,-20 2 0,1 1-34,-6 1-56,21-3 0,4 0 535,11 1-854,35-3 375,34-3 0,-18 0 0,11-2 0</inkml:trace>
  <inkml:trace contextRef="#ctx0" brushRef="#br1" timeOffset="242951">8413 1027 21968,'-5'-2'4145,"0"1"2254,5 1-6144,-27-5-874,21 3 128,-21-3 261,31 6 150,0-1-776,12 3 118,6 0 107,13 2-90,19 3-31,-15-3 33,15 4-41,-24-1-147,-2 0 306,-10-2 504,-11-3-235,-7-1-108,-10 0 780,-13 0-142,-14 2-250,-25 1-288,18-2 214,8-1 1,1 1-260,2 0 18,-8 0 101,24 0-668,7-2 158,8 0 411,20 1 233,-4-2 16,30 1 107,14-6-3,-25 3 1,-1 0 10,1-1 1,-1 1-34,4 0 1,-4 0-50,-3 2-13,14-1 78,-34 1 36,-6 2 5,-28 5-44,-12 1-27,-9 3 51,15-6 0,-1 0-346,-25 5 354,21-3 0,-1 0 9,-4 0 0,1 1 2,-18 3-22,6-2-39,33-6 16,11-2 46,12-1-12,20-5-56,13-2 23,7-2-17,17-5 27,-7 3 58,-21 3 1,1 1-47,26-6 62,-10 3 67,-23 5-79,-11 2-27,-22 2-35,-25 5 40,-11 3-11,8-2 0,-1 1-577,0 0 0,2-1 599,-21 5 349,-1-2 200,27-4-425,5-1 27,38-14-162,23-4-93,-4 2 1,4-1-300,-7 4 1,2 0 363,17-3 0,-4 2 0,-11 2 0,15-1 0</inkml:trace>
  <inkml:trace contextRef="#ctx0" brushRef="#br1" timeOffset="248151">3099 17391 11726,'2'-5'6934,"-1"0"-2575,-1 5-4018,-24-11-66,4 10-63,-25-4-122,17 11 140,-23 14-141,16-5-72,-7 3 17,9 1-51,20-5-22,0 7 39,16-1 5,10 3-22,15 3 40,9 2 5,9 0-28,-8-5-56,9 5 5,-5 8 12,-4-2 39,-7 5 17,-21-14 5,-18-1 1,-14 2 10,-21 1 18,-14-1-554,22-13 1,-2 0 507,-3-1 1,-1-1-17,-1-1 0,0-1-107,4-2 0,1-1-1108,-23 1 1226,21-4 0,19-3 0,11 0 0</inkml:trace>
  <inkml:trace contextRef="#ctx0" brushRef="#br1" timeOffset="249118">3410 17568 23327,'2'-48'0,"-2"21"16,-8 64-16,1 11-22,2 4 16,6 2 1,9-5 27,9-7-22,11-9 34,6-11 78,3-10-3179,7-17 3251,-16-3 175,6-18 27,-20-1 17,-2-8-94,-7 0-29,-4 6-101,-5 11 3252,0 9-3447,-2 10-46,-1 9 51,-3 9 44,1 2-21,0 25-91,15-12 68,-2 5-6,11-15-5,12-10 39,-9-6-3337,31-2 3343,-27-10 22,21-12 27,-21-7-55,1-11 45,-8-3 61,-10 0 17,-5 3 6,-7 5-62,-4 6-17,-1 8-73,0 4-55,4 6 3262,1 2-3470,5 4-190,3 6-538,6 4-806,12 4-1020,13 1-2042,-3-8 0,2-1 4865,21 3 0,-5-3 0,-27-5 0</inkml:trace>
  <inkml:trace contextRef="#ctx0" brushRef="#br1" timeOffset="249909">4570 17595 14241,'0'-3'7534,"0"0"-4661,0 3-2643,-68-19-79,29 25-331,-8-10 0,0 4 219,5 26-22,9 3 76,10 6-104,13-11-12,6 1 51,34-5-17,-12-11 34,14-2 0,2-4-17,-7-8 39,18-4 63,-16-9 49,-5-4 112,0-7 419,-9 0-184,-9 4-397,-5 10 39,-4 4-107,-2 8-55,-6 3 0,2 4-18,-11 16-16,11-4 0,-7 22-44,12-4-91,7 10-447,23 9-572,12-9-413,-10-21 1,3-2-524,16 2-2013,-14-14 1,1-3 825,2-5 1,-1-3 3304,-1-2 0,-1-3 2108,2-3 1,-5-4 5161,3-18-3254,-15-1-2834,-9 8 358,-7 0-218,-6 9-53,0 3-1113,-1 5-139,0 9 34,-4 21-46,1-3-72,-11 41 0,7-14-363,3-11 0,1 0 425,-2 11-136,-2 11 130,3-14-17,-6 16 0,4-20 62,2-9 246,6-23-185,2-11-28,1-13 892,0-26-853,1-11-53,0 14 1,0-2-15,1 1 0,0-2 20,1-12 0,0-1-942,1 8 1,0 1 893,0 2 0,1 3 25,2 5 1,2 4 25,11-13-45,9-6 5,-4 18 40,9 4-23,2 15-39,-5 2-28,21 26 0,-25 11 5,6 9-27,-14 14 22,-14-3 11,-13 15 31,-7-22 0,-6-2 880,-1-6 1,-3-1-932,-6 2 1,-2-3-188,5-9 0,1-4-2207,-21 4 2431,14-12 0,16-5 0,11-4 0</inkml:trace>
  <inkml:trace contextRef="#ctx0" brushRef="#br1" timeOffset="250524">5485 17525 25247,'34'-13'-204,"-1"0"1,2 1 0,1 3-175,1 4 0,0 4-182,19-3-600,-22 4 1,-4 3-1367,-2 5-538,3 10 1160,-32 7 1657,-19 6 583,-4-6 1145,-3-6 1,-3 0 1353,-12 7-1766,12-7 1,-1 0 196,-10 6-639,10-6-386,12-5-162,10-8 139,8-4-106,31-18-95,3-5-12,-4 3 1,0-3 19,-3-2 0,-3-1 6,-1-4 0,-3-2-106,-3-3 0,-4 0 190,-2 0 0,-4 0 246,-4-1 0,-3 2-13,-2-8 313,-12 2-202,2 26-229,-1 5-96,1 17 40,4 14-62,2 16-39,2 7-29,5 6-44,7 1 23,8 1-21,7 1-24,6 1-907,-2-2 840,-7-11-2157,-15 17 2246,-29-14 0,12-5 0,-13-16 0</inkml:trace>
  <inkml:trace contextRef="#ctx0" brushRef="#br1" timeOffset="252210">7893 17475 21875,'-61'-18'84,"21"12"0,-1 4 7,-8 11-286,11-3 0,-2 0 248,7-1 1,0-2 101,0 0 0,1-1 91,-25-1 204,13-5-19,13-3 45,13-1-123,10 1 5,4 4-381,4 2-5,0 6 51,0 11 21,1 19 12,-1 18-186,1-17 1,-1 1 190,0 5 1,-1 2-14,1 2 0,0 2-355,0-1 0,2 1 312,2-2 1,4 0 25,2-3 0,3-1-17,4-3 0,4-3 3,3-1 0,2-4 5,19 13-257,-4-16 0,5-5-1113,-10-8 1,3-3 837,3-1 0,3 0 0,-5-2 0,20 3 0,-1-8 0</inkml:trace>
  <inkml:trace contextRef="#ctx0" brushRef="#br1" timeOffset="254033">8682 17881 21121,'0'-47'808,"0"0"0,0-1 0,1-15 0,0 6-276,2 6 188,1 16-457,-1 15-155,-2 12-92,-1 10 72,1 15-71,1 16-6,-1 23 17,0-20 0,-1 3-138,-2 4 1,0 1-28,-1 5 0,-1-2-54,1-9 1,-1 0-3092,0 18 0,2-1 2625,2 5 1,-1-24 0,2-4-1,1-9 1</inkml:trace>
  <inkml:trace contextRef="#ctx0" brushRef="#br1" timeOffset="254226">9242 17904 25100,'-4'43'-870,"0"0"1,0-1-1,-2 20 1,-1-8 869,-4-3 0,4-19 0,3-15 0</inkml:trace>
  <inkml:trace contextRef="#ctx0" brushRef="#br1" timeOffset="255043">10253 17771 24542,'9'-18'117,"-3"7"-10,-7 16-12,-4 6-22,-4 2 50,-11 2 23,-19 3-90,9-7 263,-24-2-100,27-12-90,-5-2-17,14-7 128,-2-23-88,8-3-68,-3-21-17,15 7-6,9 6-27,7 10 0,6 9-40,6 12-16,7 8 22,7 17-6,7 13 6,-23-3 0,-2 4-23,-1 3 1,-3 4-190,-4 2 1,-5 3 185,-5 0 1,-9 2-1712,-17 11 0,-9-1 1703,8-13 1,-5-2-8,-6 1 0,-5 1 0,0-3-500,-8 4 0,0-3 521,1 1 1,-2 0-181,8-10 1,-2 0-1,3-4 262,7-6 0,1-4 87,-8 3 1,4-8-88,8-23 2582,21-16-2588,21-9 1368,13 1-1384,13 7-1,5 12 1098,7 11-1137,8 15 2,-28 2 1,1 3-460,2 2 0,1 2-624,1 1 0,0 1 1081,4 1 0,-3-1 0,6 1 0,-6-1 0</inkml:trace>
  <inkml:trace contextRef="#ctx0" brushRef="#br1" timeOffset="255293">10810 18035 23030,'-1'-3'2711,"1"0"-1782,0 3-940,16 13-6,-9 0-134,11 25-5745,-16 15 1169,-1-9 4727,-3 13 0,2-42 0,-1 0 0</inkml:trace>
  <inkml:trace contextRef="#ctx0" brushRef="#br1" timeOffset="256599">11420 17836 18711,'9'-43'1355,"0"-1"1,0 1-1,1-10 1,-1 5-701,2-10-196,-7 30-290,-2 12 83,-1 9-224,-1 6 34,-2 20-40,-3 9 12,-5 25-18,-4 9-216,5-29 1,0 2 199,2-1 0,2 0-11,-1-1 0,4-2-23,16 26 57,-2-24 27,23-8 90,13-34-73,-8-1 25,-8-6 1,0-4 148,11-17-104,-17 13 0,0-1-8,-4 0 0,-1 1 39,11-16 354,-10 11-404,-12 14-107,-5 9 17,-5 18 6,-3 8-23,-4 19 0,-2-3-42,0-3 0,-1 0-25,-4 17-243,5-15 0,1 1-300,1 19-880,9-1-1343,11-4-1895,12-10 797,2-15 3910,17-13 1,-27-9 0,8-3 0</inkml:trace>
  <inkml:trace contextRef="#ctx0" brushRef="#br1" timeOffset="256750">12145 18059 9772,'7'-6'9830,"-2"0"-7621,26-26 1,4-6-1650,-15 18-233,18-20 1,-5 7-2,-27 30 133,-3 13-258,-1 7-61,-5 15-72,0-3-225,-7 21-930,2-11-5758,0 16 5997,9-19 0,-2-18 0,2-13 0</inkml:trace>
  <inkml:trace contextRef="#ctx0" brushRef="#br1" timeOffset="257583">13186 17798 25331,'-37'-4'1155,"7"-5"-982,32-7-106,2-7-39,2 2 90,11-17-12,-1 10-16,9-11-6,-1 9-28,3 6-50,5 4-1,3 7 1,-5 5-12,25 10 1,-24 9 33,18 9-17,-23 8-39,-10-3 28,-4 8 17,-8-5-57,-4 10 35,-5-8 5,-4-4 5,-3-8 23,2-8-22,2-1 39,2-6 84,5-2-12,0-1-111,0 0 78,0-1-101,-1 0-17,1 0-5,0 0-571,0 2-499,0-2-1843,0-1 2952,5-4 0,-2 4 0,2-3 0</inkml:trace>
  <inkml:trace contextRef="#ctx0" brushRef="#br1" timeOffset="258451">13576 17672 9117,'5'-5'9174,"-2"2"-4015,-3 3-4633,15-22-117,-11 17-45,6-16-291,-16 22 95,-15 2-6,-6 3-27,-17 2-63,-8 2 35,-8 0-20,26-4 0,0 0-3,-10 2 118,-5 2 50,30-8 168,0-1-264,9-4 1,4-1-101,4-1 34,2 0-29,0 3-44,0 0 0,-2 8 11,1 4 22,-5 24-66,2-9-7,-4 14-10,-4-7-3359,-15 17 3375,6-10 6,-13 12-1,15-21 29,5-5-28,5-6 196,12-13-73,2-4-11,6-4 100,18-6-44,-1-2 0,15-6-112,-16 5 3397,3-3-3380,-7 5-40,9 0-67,-6 5 45,4 8-17,-12 2 40,2 15 10,-6 12-27,-4-5 22,-6 27-84,-13-19 50,-2 8-55,-17-2-3460,-15-1 3482,6-8-271,2-11 1,0-2 164,4-8-424,-3-3 1,2-4-255,6-8-7479,-19-12 8302,25-5 0,3 3 0,10 5 0</inkml:trace>
  <inkml:trace contextRef="#ctx0" brushRef="#br1" timeOffset="258733">13967 18066 26794,'-15'29'19,"1"-1"1,-8 16-272,0 5-795,7-15-4392,-7 16-4392,10-20 9829,3-6 1,6-16 0,1-4 0</inkml:trace>
  <inkml:trace contextRef="#ctx0" brushRef="#br1" timeOffset="259316">14466 17676 24973,'-4'-49'211,"-1"1"0,4 2 0,9 8-93,35 6-6,12 6-1416,5 10 1338,-11 9 177,-16 7 1,0 4-190,9 9 96,-12-1 0,-1 3-118,14 22 19,-21-9 1,-1 0-8,5 14 38,-3 17-28,-18-32 1,-10 16-46,-21-4 35,-9-3 747,-5-5-658,-12-12 61,21-13 132,-11-2-47,18-10 33,9-3-6,5-3-55,6 1-130,2 0-38,5 2-57,4 2-39,18 4 56,-5 6 17,21 12-5,-12 7-29,5 13-50,-8 7 0,-9 4-17,-9 0 17,-7-9-112,-24 15 6,-11-17-223,6-10 1,-4-2 135,1-7 0,-2-3-194,-1-2 1,1-2-455,0-3 1,2-3-7489,-25-8 8337,15-5 0,18 1 0,13 1 0</inkml:trace>
  <inkml:trace contextRef="#ctx0" brushRef="#br1" timeOffset="259800">15432 17372 24536,'43'-21'190,"-1"0"1,0 0-1,18-8 1,-4 7-96,-21 16 1,-2 4 111,30-4-50,-7 5-51,-9 7-16,-7 7-23,-10 10 6,-8 9 50,-10 9-50,-6-3 64,-10-1 0,-4 2-64,0-7 0,-1 1-625,-7 18 0,-2 0 560,5-16 1,-2 1 16,-8 22 0,0 1-28,9-17 0,1 0-22,-6 18 0,3 1-12,8-14 1,3-2-3,2-2 0,3-1-83,1-4 1,1-2 65,-1-3 0,0-2-23,-6 19 96,-15-11-95,-22-8-110,13-18 0,-3-3-445,-5-1 0,-3-2 451,-6-2 0,1-2 0,-5 0 0,4-3 0</inkml:trace>
  <inkml:trace contextRef="#ctx0" brushRef="#br1" timeOffset="263243">15137 356 17004,'26'-17'1108,"-5"7"-746,-22 22 60,-2 4-46,-3 2-106,-2 2-115,1 2-51,2 5-146,3-5 171,3 20-40,1-7-33,1 19 17,-1-3 0,0 4-12,-4 6-36,0-30 1,-1 1-185,-1 3 1,-1-1 183,0 3 0,0 1-14,0 0 1,1 2 2,1 0 0,0 1 5,2 0 1,2 0-18,2 2 1,1 1-449,1 3 1,2 0 462,1 4 0,1 1 0,1 4 0,0 1 13,0 3 1,1 0-6,-3-12 1,-1 1 69,0 1 0,0 3 0,-1-2 36,0 4 1,0 1-538,-1-3 0,1 4 0,-1-2 462,0-8 0,-1-2 0,0-1-23,1 8 1,0 2 33,1-1 0,0 3 1,-1-6-40,0-9 0,0 1 11,1 15 0,2 9 0,0-6-17,-1-5 1,0-2-8,-1-2 0,1 4 1,-1-3-7,-1-7 0,-1-1 1,0 0-10,0 0 0,-1 1 0,0 1-817,0 10 1,0 2 0,0-3 824,-1 3 1,-1-1 11,1-3 1,-1 2-1,0-3-133,-1 2 0,0-2 137,0-8 1,0 2-1,-1 0-13,1-1 0,-1 0 1,-1 0-3,0 0 0,0-1 1,-1 1 1,0-1 0,0 0 0,-1-1-2,-1 1 1,0-1-1,-1 0-58,0 0 1,-1-1 0,-1 1 49,0 0 1,0 0 0,0-1-10,-1 2 1,-1-1 0,1 0 8,0 1 1,-1 0 0,1 0 3,-1 0 1,1 0 0,-1-1-3,0 1 1,0 1 0,0-3 2,-1 8 0,-1 2 10,0-3 1,0 5 0,0-4-9,-1 6 1,-1 0-4,2-2 1,-1 4 0,-1-2-5,3-9 1,0-2 0,-1 1-4,0 0 0,0 0 1,0 1 13,-1-1 0,0 0 1,0 0-10,-1 1 1,0 0 0,1-3-4,-4 10 0,0 0 0,0-1 0,-2 3 0,1-3 0,-2 4 0,1 1 0,1-5 0,-1 5 0,2-3 1,2-9 1,2-2 0,0-1 3,1 2 1,-1-1 0,2 0-10,-1 1 0,1-1 1,0 1-1,1 0 0,-1 1 1,1-1-7,0 1 1,1 0 0,0 0-6,0 0 0,0 0 0,1 0 17,-1 0 0,1 0 0,0 1 11,0-1 0,-1 0 0,1 0-13,0 0 0,0 0 0,-1 2-8,-1 9 1,-2 3-1,2-4 5,-2 2 1,1 1-4,0-6 0,0 4 1,0-5 22,-1 0 0,0 0-8,3-10 0,-1 3 1,0-1-10,0-2 0,1 1 0,0-1-2,1-1 0,0 1 0,0-1 10,-2 20 1,1 0-4,1-2 1,2-1-3,1 0 0,1-3 2,1-13 1,1 1-8,0-3 0,1 2 0,1 0-12,-1 15 0,1-1 14,0 0 0,0 0 2,0-14 0,1 1 0,0-3 977,1 2 1,0 0-986,1 11 1,1 2 7,0-1 1,0-3 2,0-11 1,1 1-8,0 5 0,1 5 1,-1-6-36,0-11 1,-1 0 39,1 12 1,2 7 0,-2-6 13,0-5 0,0 0-531,0 0 1,1 5-1,-1-4 517,0 3 0,0-1-5,1-4 0,0 3 0,-1-4 269,0 3-1,1-1-269,0 12 1,2 1-9,-2 1-1,1-1-229,1 1 1,-1 0 245,1 0 1,0-1 0,0 1 0,1-1 165,-1 0 0,0-1-163,1 1 0,-1-1 12,-1 0 0,-1 0 789,1-1 1,-2 1-794,0 0 1,-1 0-11,-1-1 0,0 2 10,0-12 1,0 2 0,0-3-12,0 2 1,0 0-3,1 17 0,2-1 5,-2-22 1,2 0-12,0 9 0,2 1-17,0-2-1,0 0 38,1-1 0,0-1 0,0 1 0,-1-1-9,0-1 0,-1 1 9,-1 0 0,0 0 11,0-1 0,-1 0 494,0 0 0,0-1-505,3 9 0,0-3-9,-3-15 1,1-1-89,3 12 0,2 0 74,7 12 20,-6-21 0,1 1 8,1-2 1,1 0-4,0 0 1,1-1 2,0-1 1,1-1 2,0 0 0,1-1-11,0 0 0,1 0 425,0-1 1,2-1-423,1 1 0,1-2-6,1 0 0,1 0 14,9 5 1,0 0-1217,-3-4 1,-1-2 1198,0 0 1,1-1-1,-1-2 1,-1-2-9,23 13-6,-10-10 1,1 2 7,-4-5 1,-1 0-104,-1-2 1,0 1 108,-1 0 1,-1 0-9,-6-4 0,-1 2-81,8 5 0,0 1 89,-1 0 0,-1 1-2,0 1 0,-1 1 10,-1 1 1,0 1 0,-1 1 0,-2 1-3,-1 1 0,-2 0-3,-1 0 0,-1 1 3,-2-1 0,-1 1-3,3 8 1,-3-1-18,-6-12 0,-1 0 0,4 12 1,0-1 39,4 15-20,-9-21 0,1 1 8,2 9 1,-1-2-23,5 16 19,-6-8 1,-3 0-9,-4-5-8,-3-4 0,-1 2 19,-4 10-972,-2-15 0,0 0 956,-2 13 206,1-17 0,1-1-196,2 13 52,0 14-8,2-28 0,1 0-2,-1 3 1,2 1-9,0 3 1,0 2-34,-1 18 0,-1 1-15,1-16 1,-1 0-3,-2 10 0,-1 3 572,-1-15 1,0 2-1,-1 1-578,1 4 1,-1 2-1,1 1-20,-1 8 0,0 2 0,0-1-661,1 0 1,1-1 0,0-5 661,2 2 0,-1-3-16,1-11 0,0 0 0,0 0 55,-1 7 0,1 1-87,-2-4 0,0 3 1,0-3-60,-1 6 1,0-1-536,-2 5 1,-2-4-4250,2-17 1,-1-5 4685,-3 16 1,3-18-1,3-21 1</inkml:trace>
  <inkml:trace contextRef="#ctx0" brushRef="#br1" timeOffset="265377">16094 890 26796,'-39'-27'-522,"1"0"1,3 3 0,5 12-315,7 27 509,3 9 123,4 6 50,6 3 36,7 3 2,9 5-466,10 3 435,14 1 125,9-1-43,8-2 15,1-2-27,-4-1 7,-12-3 98,-14-3 39,-23-5-22,-33 0-28,3-12 28,2-7 0,-2-2 55,-11-4 1,-7-2-50,14-8-264,14-9-454,13-10-633,16-12-2043,20-6 3343,-1 17 0,2 2 0,4-4 0,5 5 0</inkml:trace>
  <inkml:trace contextRef="#ctx0" brushRef="#br1" timeOffset="265600">16456 847 25623,'-2'-19'73,"6"21"-56,11 54-20,-4-21 0,0 1-393,2 3 1,-1 1 170,0 0 1,-1 0-300,-2-3 1,-3 1-1174,-3 3 0,-3-3-522,-3 13 2219,-15 8 0,11-43 0,-5 2 0</inkml:trace>
  <inkml:trace contextRef="#ctx0" brushRef="#br1" timeOffset="266593">16394 1296 23136,'-9'-40'183,"1"1"0,3 1 0,8 9-205,28 20-51,25 1-315,-21 4 0,2 1 309,4-1 1,0 2 19,5-2 0,-2 1 261,13-2-168,2-2 38,-39 0 196,-1 0 96,-11 2-257,-5 1 150,-8 3-178,2 0 446,-9 1-279,-1 0-61,-7 4-34,-5 9-129,7 3-33,3 9 22,10-7-33,13 4 16,8-5 23,23 5-17,-9-8 23,16-3 72,-19-9 112,1-7 51,-6-6-17,-9-9-56,-6-6-79,-9-5 6,-8-5 62,-7-1 16,-5 3 51,-9 4-185,8 14 50,-14 10-94,21 11-40,-18 24 5,22-9-184,-7 40-364,23-6 285,1 1-33,12-3-737,8-13 49,9-2-1359,-4-15 1,1-1 2001,15 4-282,-4-14 0,-1-6 646,-5-7 134,-3-2 1,-2-4 487,-5-9 345,-1-8 562,-13-4-565,-8 7 2475,-3 4-2745,-1 8 868,0 7-1422,0 1-151,0 9 56,-1 20-29,2-3 1,2 27-22,1-9-7,3 11 7,2 9-1,-3-13 1,0-6-1,-4-17 28,-1-16 107,0-2-17,-1-11-61,-1-11-29,-1-4 6,-4-23-14,0 6 0,1-2-8,-5-23 5,2 2 0,0 1-202,1 7 213,0 7 1,2 1 33,1 1-17,5-11-56,10 15 11,10 4-5,10 13-11,8 9 16,-6 6 197,19 18-185,-17 5 5,7 6-16,-7 16-7,-20-11 12,2 6-5,-17-5 10,-17-5-5,3-5 0,-24 1-72,-4-15-35,6-1-800,-17-11-662,30-2 214,-3-3 1355,14-1 0,9 9 0,0-3 0</inkml:trace>
  <inkml:trace contextRef="#ctx0" brushRef="#br1" timeOffset="266800">17722 1222 26973,'44'-12'-834,"0"0"0,-5 2 1,-3 1-1,4 3 0,-17 3 1</inkml:trace>
  <inkml:trace contextRef="#ctx0" brushRef="#br1" timeOffset="267233">18164 1153 19782,'-3'-2'3019,"0"1"-1146,3 1-1695,8-62 308,8 34-476,-4-10 0,3 2-36,10 18 199,18 2-306,-11 11 41,15 7 53,-11 16 606,-7 15-612,-11 12 23,-13-4-15,-15-8 1,-6 0 8,-19 14-275,8-13 1,-2-2 302,5-7 0,0-3-204,-15 16 221,14-11 56,13-11 162,11-8 101,18-6-168,18-2-134,25-5-62,-22 2 0,3-1-136,4-1 1,1-1-401,1 0 1,0 1-1438,0 0 0,-2 1-85,-11 2 0,-1 0 2086,27-1 0,-40 3 0,-1-1 0</inkml:trace>
  <inkml:trace contextRef="#ctx0" brushRef="#br1" timeOffset="267559">15712 1953 22922,'53'-5'102,"-1"-1"1,0 0 0,1 1 0,-1-1 0,4 1-1,0-1 1,1 1 0,0 0 0,0 1-894,1 1 0,-1 0 0,1 1 0,1 0 0,1 0 791,-6 1 0,1-1 0,1 0 0,1 1 0,-1-1 0,1 0-138,1 0 1,1 1 0,1-1 0,-1 0 0,0 0 0,0 0 139,-1 1 0,-1-1 0,1 0 0,0 1 0,-1-1 0,-1 0 62,8-1 1,-1 1 0,0-1 0,-1 0-1,-1 0-60,-6 0 1,0-1-1,-1 1 1,-1 0 0,-2-1-168,7 0 0,-2 0 0,-1 0 0,-2 0 153,8-1 1,-2-1 0,-3 2 5,-9 0 0,-3 1 1,-2 0 564,6 0 1,-4 0-2366,12 1 2329,-34 4 1,-14-2 0,-12 2 0</inkml:trace>
  <inkml:trace contextRef="#ctx0" brushRef="#br1" timeOffset="291211">20286 1491 24169,'1'-3'3503,"0"1"-3549,-1 2-59,5-17-83,-4 22-165,5-14 437,-6 36-217,-1 16-573,-1-8 171,-1 0 0,0 0-492,1-3-5652,0 27 6648,7-29 1,-2-5 0,2-13 0</inkml:trace>
  <inkml:trace contextRef="#ctx0" brushRef="#br1" timeOffset="291627">20668 1222 21840,'-51'-17'240,"0"1"1,1 2 0,8 10 69,13 34-321,8 2 11,4 1 113,24 7-96,1-21 60,16 16 7,9-17 17,2-4 33,8-7-33,-17-10 449,3-13-332,-18-3-33,2-12-79,-10 8 46,-9-6 44,-5 2-107,-4 0-50,0 4 1,1 8-158,5 7-252,1 2 96,4 3-1787,11 13 504,2-2 1557,23 17 0,-20-16 0,11 5 0</inkml:trace>
  <inkml:trace contextRef="#ctx0" brushRef="#br1" timeOffset="291870">20939 1438 24033,'-5'-23'-919,"3"4"-40,40 13 0,14 6-411,-17-1 0,1 0 465,18 0 1,-2 0 0,-3 2 0,-13 0-1</inkml:trace>
  <inkml:trace contextRef="#ctx0" brushRef="#br1" timeOffset="292060">21024 1672 26417,'30'-14'-569,"1"0"1,2 0 0,1 3-805,8 2 0,0 2 1011,2-1 0,-4 1 0,6-1 0,-11 2 1</inkml:trace>
  <inkml:trace contextRef="#ctx0" brushRef="#br1" timeOffset="292295">21687 1384 27174,'-12'-19'163,"2"14"-107,10 37-28,0 11-51,0 10 12,0 4-179,-2 1-661,-2-3-4768,-2-5 5619,0-11 0,2-16 0,3-11 0</inkml:trace>
  <inkml:trace contextRef="#ctx0" brushRef="#br1" timeOffset="294989">22510 1556 17641,'0'-4'4862,"0"1"-3691,0 3-1098,-23-55-415,16 42-291,-17-41-376,23 62-2990,6 19 3151,2 11 0,0-8 0,-1-6 0</inkml:trace>
  <inkml:trace contextRef="#ctx0" brushRef="#br1" timeOffset="295161">22536 1861 25735,'-30'45'34,"1"0"1,-1 0 0,6-8 0,0-1 0,3-1-775,-3 10 1,4-4-2010,-3 7 2749,4-8 0,3-3 0,5-13 0,1-3 0</inkml:trace>
  <inkml:trace contextRef="#ctx0" brushRef="#br1" timeOffset="295538">23238 1672 18403,'3'-4'5416,"0"1"-2979,-3 3-2387,24-37 12,-22 46-28,18-29-29,-34 73-117,-1 4-90,5-19 1,1 3-1992,0 11 1,1 0 1110,3-17 1,0 0 1081,4 16 0,1-7 0,1-19 0,2 9 0</inkml:trace>
  <inkml:trace contextRef="#ctx0" brushRef="#br1" timeOffset="296604">24046 1611 25147,'-20'-31'235,"2"9"-184,1 42 78,-24 23-79,-4-2-490,11-10 0,-2 1 462,5-6 1,2-2 38,1-2 0,3 0 145,-14 14 184,15-8-4,12-6-42,11-4-113,10-3-109,13-1 758,13 0-769,14-1-459,13-3-5,-26-5 1,1-1-298,4-1 1,-1 0 119,-7-2 0,0 0 574,22-2 0,-4-1 0,-16 1 1,28-2-1</inkml:trace>
  <inkml:trace contextRef="#ctx0" brushRef="#br1" timeOffset="297178">24934 1608 20906,'1'-9'4183,"0"1"-3579,-1 8 540,0 0-922,-25-22-257,7 16 103,-37-17-51,27 22 3,-22 1 13,15 0 22,-5 0-164,9 0 40,11 0 217,9 0-101,7 0-93,2 0-54,2 0 105,-1 4-38,-1 5-16,-2 8 168,-2 7-21,-2 6-49,-1 4 14,-1 2-21,-3-1 5,1-1 98,0-5 26,0-5-136,3-7 77,3-7 186,3-5 104,3-3-22,0-1-244,2-5-30,4-3 44,9-7 290,10-2 464,9 0 70,7 2 92,4 6-1047,2 4-19,-1 10 0,0 13 0,-17-2 0,1 16 0,-19-7 0,-4 15-343,-6-11-850,-14 10-13,-12-14-304,-15 4-1830,-11-5 3514,2-7 0,18-9 1,13-6-1</inkml:trace>
  <inkml:trace contextRef="#ctx0" brushRef="#br1" timeOffset="297411">24988 1551 18883,'5'-1'6106,"-2"0"-6090,33-9 1,11-2 187,1 1-146,8-3 0,3-1-51,-26 8 1,-3 0-145,10-1-251,7-2-422,-28 8 709,13 2 0,-21 1 0,4 1 1</inkml:trace>
  <inkml:trace contextRef="#ctx0" brushRef="#br1" timeOffset="298087">25554 1834 31714,'-1'-4'-1026,"-1"0"1663,2 4 805,-8-43-1442,3 35-196,-14-17 50,7 47 488,-3 17-897,7-11 1110,4 8-555,13-5-1088,8-1 1304,19-6 318,16-14-416,-18-9 0,3-3-67,8-3 0,1-1-51,-7-1 0,2-1 0,5-4 0,4-3 0,-1 1 0,6-4 0,2 0 0,-4 1 0,3-2 0,-2 0 0,-10 4 0,-2 0 0,-1 1 0,15-6 0,-4 1 0,-14 5 0,-3 1 0,23-7 0,-33 12 0,-8 6-9831,-18 11 8447,-5 2 0,-3-2 0,6-5 0</inkml:trace>
  <inkml:trace contextRef="#ctx0" brushRef="#br1" timeOffset="300204">19402 2649 10259,'3'-3'8693,"-1"0"-5725,-2 3-2233,-33-59-545,16 43-17,-6-17 1,-5 5-3196,-7 28 3106,6 3 50,-10 9-61,16 5-39,-5 9-18,7 4-16,8 4 0,10 2 12,14 1 21,22 9-33,10-8-5,4-3-23,8-4 3018,-9-8-3001,9 6-22,-10-5 44,-16 0 11,-17-9 62,-25 4-22,-38-5-340,6-2 292,3-5 0,-2-2-3,4-2 0,3-2-11,-26 2-1488,25-4 1,4-1 1179,6-2-4301,5-6 4609,15 2 0,7 2 0,3 3 0</inkml:trace>
  <inkml:trace contextRef="#ctx0" brushRef="#br1" timeOffset="300504">19822 2647 23831,'28'-23'207,"20"1"-230,8 13-106,-13 3 1,0-1-365,-8 2 0,-2 0-110,2 1 1,-4 1-233,1 0-2486,-11 2-4318,-14 1 7639,-4 1 0,-3-1 0,-1 2 0</inkml:trace>
  <inkml:trace contextRef="#ctx0" brushRef="#br1" timeOffset="300713">20062 2564 24665,'-20'28'254,"1"0"0,0 2 0,5-1-226,6 15-28,3 15-196,7 1-14,1-28 0,2-1-241,2 5 0,1-2-1335,9 21 514,-4-15-4694,-4 4 5966,-6-18 0,-2-5 0,-1-11 0</inkml:trace>
  <inkml:trace contextRef="#ctx0" brushRef="#br1" timeOffset="300919">19856 3214 24458,'25'-28'347,"-1"0"1,1 1-1,2 7-224,31 7-72,-12 3-21,-11 5 1,-2-1-31,2 0-48,1 0 1,0-1-368,1-1-823,13-3-83,-24 4 1321,4-1 0,-21 5 0,4-1 0</inkml:trace>
  <inkml:trace contextRef="#ctx0" brushRef="#br1" timeOffset="301236">20850 2713 18649,'-7'0'4448,"2"0"-3619,5 0-45,0 0-667,-24-12-72,37 3-101,-6-12-263,51 8-185,-22 6 0,3 1-729,4 1 1,2 1 905,7 2 1,-2 0-1,6-1 1,-6 3-1</inkml:trace>
  <inkml:trace contextRef="#ctx0" brushRef="#br1" timeOffset="301447">20932 2959 17798,'-6'1'5097,"2"0"-2795,4-1-2263,65-7-112,-11-4-499,1 2 0,2-1 261,-15 0 1,-3 0-491,-1 0 0,-2 1-902,15-4 1703,-1 0 0,-35 8 0,3-1 0</inkml:trace>
  <inkml:trace contextRef="#ctx0" brushRef="#br1" timeOffset="304096">21777 2927 19931,'3'-56'1094,"-1"1"0,-1 11 0,1 6-388,5 8 145,-6 18-486,0-1 155,-1 4-414,0 3 115,0 2-64,-2 1 162,-1-1-219,-1 0-44,-1 3-39,0 4 17,-6 15 11,-2 14-12,-4 15-22,2 12-11,5-12 14,6-13 0,2-1-8,3 10 5,0 7-11,8-2 6,-3-20-6,4 7 33,-5-18 124,-2-9 39,-1-6-89,-1-10-68,1-8 17,0-26-34,0-7-5,-1-4-204,-1-10 204,-1 5-9,0 22 0,1-2-2,-1-5 0,0 0 5,1 10 0,0 2 0,1-24 40,1 23-23,0 19-40,0 1-21,-1 10 27,3 12 17,0 12-5,3 18 5,0 15-138,-5-21 0,1 0 127,-2 2 0,1 0 11,0 6 0,-1-1-16,2 14 10,1 7-5,-2-34 0,0 1 40,-2-12 16,1-9 84,0-6-68,-1-10 403,0-8-441,-1-14-23,0-29-8,0 27 0,0 0-166,0-10 0,0 1 169,1-17 16,-1-2-16,0 26 0,0 4-18,0 16 12,-1 18 6,0 6 5,-1 23-33,0 11 22,0-5 0,-1 4-109,2 3 0,0 1-859,0-7 1,1-1 617,1-3 0,3-3-8748,11 17 9098,3-12 0,-7-12 0,-5-18 0</inkml:trace>
  <inkml:trace contextRef="#ctx0" brushRef="#br1" timeOffset="311112">9912 18489 15244,'-61'14'-73,"16"-2"179,78-6-251,11-2 10,-9-1 1,2-1-40,21-1-103,-13 0 0,1-1 70,12-2 193,-18 1 0,0-2 137,9-4 207,-13-1 359,-14 0 62,-11 0-325,-9 3-202,-10 0-67,-7 3 27,-13 0 57,-13 3-6,-13 2-98,22 0 1,-2 0-352,-4 1 0,-1 0 365,-3 0 0,-1 0-48,-1 0 1,1 0-57,2 1 1,2-1-20,-18 2 17,3 2-118,34-5-123,-1 1 157,21-2 297,13 0-51,16 0-78,21-3-1404,-14-1 1,2-1 1299,5-1 1,2-1-4,3 0 0,1-1-137,-1 1 1,0 0 119,-2 0 1,-2 2-1,-4 0 1,-1 0-23,-5 2 0,-2 0 1,20-1 10,-15 2 68,-17 1 178,-10 1 24,-17 1 3190,-11 3-3331,-18 1 6,-15 1-56,4-2 19,5-2 0,-3 0-50,13-1 0,-1-1-9,-14 1 1,-1 1-9,13-2 0,3 1-14,-20 1-28,19-1-79,17-1 62,10-1 29,11 2 81,9-1 318,15 1-355,16-2-23,16-2-422,-25-1 0,2 0 409,1-1 0,1 0 170,0-1 0,-1 0-91,-3-1 0,-1 1 331,23-4-2817,-16 1 2941,-20 4 37,-15 0-223,-21 2-48,-16 0-305,-21 2 83,15 0 0,-2 2-95,-6 0 1,-2 0 1,-4 1 0,-1 1 5,0 0 0,0 0-4,5 0 1,2 1-91,7-1 1,2-1-93,-14 5-9,22-4 3032,14-1-2973,11-1 7,11 1-7,16-1 23,21 0 129,-14-4 1,4-1-118,7 0 1,2-1 287,4-1 1,2-1 177,-1 1 0,0-1-17,-4 1 0,-1 0 74,-7 1 1,-4 0 776,15-1-193,-23 2 10,-18 1-263,-43 1-453,-8 3-319,3-1 1,-4 0-265,1 2 0,0 0 273,-5 1 0,0 0 26,-1 0 0,0 0 15,4 0 0,1 0 6,6 0 0,2-1 16,-16 2 798,22-3-810,16-1-64,10-2 28,8 0 71,8-3 38,17-2-70,5-1 0,2-1 37,22-4-219,-8 2 1,1 0 175,-14 3 1,-1 0-22,7 0 1,0 1-12,-8 1 1,-2 0-30,12 1-62,-24 1 20,-22 4-338,-23 5 462,-22 6-45,-9 0 0,-2 1 22,20-6 0,1 1 506,-18 3 1,1 0-480,-6 0 51,7 0-6,-1 0 276,22-6-445,17-2 212,14-3-890,20-5 812,12-3-3,23-6-1708,-14 3 1,0 0 1688,18-6-23,-14 6 0,-2 0-61,7-1-2,3 1 879,-18 5-678,-18 3-93,-21 5-179,-7-1 175,-22 7-54,-8 2-412,-18 4-66,27-7 0,0-1-464,-29 8 3427,8-2-3317,12-3 127,13-3-190,12-3-78,8-2 496,6-2 857,2 0-346,1-3-78,1 2 22,-1-3-27,1 4 228,-2-2-1915,1 1 1695,1 6 1,-1-4 0,1 6 0</inkml:trace>
  <inkml:trace contextRef="#ctx0" brushRef="#br1" timeOffset="322154">16350 3889 20733,'-8'-50'582,"1"0"1,2 7 0,-2 7 207,-15 7-404,6 14-100,-13-2-79,-1 12-62,-6 12-55,-7 10-12,-6 12-242,-1 10 181,27-17 0,1 1 5,-15 26-16,15-9-12,11 16 23,19-22 11,12 10 17,16-21 39,8-11 28,3-11 44,-2-12 18,-6-11 17,-5-10 5,-7-7 226,-6-2-187,-5 2 45,-5 6-22,-4 9-57,-3 9-100,-2 8-62,-2 4-16,1 8 5,2 9-11,1 13-12,2 12-10,3 10-110,-2-16 0,1 0-204,4 14-471,-1-14 0,2-1-5405,12 7 6195,6 4 0,-11-19 0,-6-11 0</inkml:trace>
  <inkml:trace contextRef="#ctx0" brushRef="#br1" timeOffset="322305">16915 4106 21175,'-2'-3'4022,"1"1"-2829,1 2-2728,-31-33 472,28 27 0,-27-26 1,34 33-1</inkml:trace>
  <inkml:trace contextRef="#ctx0" brushRef="#br1" timeOffset="323730">18063 4259 24105,'2'-42'388,"1"0"0,-1 0 1,-1 17-384,-2 26 23,-2 11 0,0 11-5,-2 31-29,0 2-31,2-19 1,-1 1-110,0-5 1,0 0-191,-1 1 0,-2-1-463,-2 0 0,-2-1-405,-1-1 0,-2-2-897,-12 13 2101,-14 1 0,25-30 0,-6 4 0</inkml:trace>
  <inkml:trace contextRef="#ctx0" brushRef="#br1" timeOffset="324121">18201 3595 22167,'-17'51'88,"1"0"0,3-5 0,9-6 35,29-6 22,8-8-44,-6-8 353,11-6-247,-21-9 448,17-13-240,-20-8-79,4-17-202,-13 6 247,-8-19-140,-5 18-28,-7-11-28,-4 17-73,1 8-101,1 7-67,0 6 6,4 5-331,-9 17-869,10 7-4530,3 16 5780,19-5 0,-2-12 0,4-11 0</inkml:trace>
  <inkml:trace contextRef="#ctx0" brushRef="#br1" timeOffset="324387">18716 4008 24241,'-40'-6'484,"0"0"1,-22-3-453,66 8-32,33 0-28,-3 0-984,22 0 0,7 1 567,-15 0 0,0 1-155,-1 0 1,2 1 0,-2 1-1641,7 2 0,-4 2 2240,-9 4 0,-5 0 0,3 1 0,-20 2 0</inkml:trace>
  <inkml:trace contextRef="#ctx0" brushRef="#br1" timeOffset="324537">18829 4326 17484,'-7'2'7338,"1"-1"-6246,6-1-369,0 0-802,-3-13-167,36 4-1446,14-10 1692,0 10 0,2 4 0,6-2 0,-3 1 0</inkml:trace>
  <inkml:trace contextRef="#ctx0" brushRef="#br1" timeOffset="326112">19994 3917 22319,'15'4'481,"-3"4"-251,-9 6 78,-3 4 11,-9 3-39,-10 0 22,-26 3-212,11-8 123,-22-2 16,24-10 7,-3-9 72,10-15-179,14-10-79,5-5 18,15-8-29,10 9-28,12-3 23,23 10-18,-3 16-16,2 9 12,-1 19-12,-21 0-3,-1 11 0,-1 6 6,-12 2 0,-4 3-3,2 8 0,-4 1-171,-9-6 0,-7-2 173,-14 2 1,-7-3-546,-6-5 1,-5 0 549,5-6 1,-3 1-1,0-1-5,-3-1 0,0 0 0,-2-1 1,-3 0 1,-1-1 0,3-3 29,-5 2 1,3-4-132,6-2 0,5-6 272,5-13-6,21-15-6,11-13 12,18-11-51,3 13 0,3 1-233,16-11 152,-9 14 0,0 3-14,14 4-9,-19 8 1,1 2-23,6 6 1,0 3-10,-6 3 1,-1 2-39,27 11-342,-10 12-39,-10-2-4485,-9-7 1,0-1 3361,6 6 0,-2-4 0,-27-20 0</inkml:trace>
  <inkml:trace contextRef="#ctx0" brushRef="#br1" timeOffset="326346">20896 4027 22554,'0'-3'2794,"0"0"-2121,0 3-696,-9-34-10,5 27-617,-11-12-2061,10 39-3747,-1 7 6458,5 0 0,1-15 0,0-1 0</inkml:trace>
  <inkml:trace contextRef="#ctx0" brushRef="#br1" timeOffset="326546">21027 4374 22223,'2'-2'2834,"1"0"-1310,-3 2-1351,5 73-128,-5-30-512,-1 10 1,-5 3-257,-4-23 1,-4-3 722,-8 9 0,-1-3 0,-4 5 0,-1-3 0</inkml:trace>
  <inkml:trace contextRef="#ctx0" brushRef="#br1" timeOffset="327355">21886 4004 24755,'7'8'773,"-2"-1"-661,3 3-28,-5-4 101,-3 3-6,-9 1-33,-8 1-18,-21 2 12,-1-6-72,-1-1 88,8-11 18,13-6 28,2-22-135,11-5-39,14-12 11,11 9-28,2 12 6,9 7 11,2 14-34,4 8-5,7 15 17,-7 16-23,-9 1 0,2 19 6,-15-4 11,-10-10 0,-5 3 0,-6-6 0,-5 0-1054,-9 9 0,-4-3 1048,2-11 1,-3-2 5,-11 8 0,-4 0-735,-2-3 0,0-4 738,8-3 0,0-3 16,-7 1 1,3-9 86,6-20-61,8-2 45,12-17 10,28-6 1667,6 3-1722,20 0-22,4 16-29,8 6 0,-15 10 1,0 1-12,15 1 936,-21 1 1,1 1-1158,0 0 0,0 1-1213,26 6-2200,-16-6 0,-1 1 3651,16 0 0,-23-4 0,-16-4 0</inkml:trace>
  <inkml:trace contextRef="#ctx0" brushRef="#br1" timeOffset="327662">22817 3974 21612,'0'-3'3591,"0"1"-2420,0 2-1026,-53 31-27,13-2-263,4-7 1,-3 3 191,-2 6 1,2 0-20,10-9 0,0 1 0,-12 8 0,1 1-6,14-9 1,3 0 5,-7 14 105,17-7 24,32 0-3410,1-13 3281,21 3 2,-6-13 1,0-1-102,12 1-13,8-2 0,2 0-356,-21-4 1,-2-1-158,7 1 0,0 0 597,3-1 0,-5-1 0,-11 1 0,12 0 0</inkml:trace>
  <inkml:trace contextRef="#ctx0" brushRef="#br1" timeOffset="328495">23731 4038 18885,'3'-4'5175,"-2"1"-3186,-1 3-1860,1-37-12,-17 27-83,4-28 16,-23 40 6,3 2 6,-13 2-23,-4 4-17,2-1 6,5-1 23,13-2 55,11-3 57,10-1-85,6-1 101,1-1-134,1 2-17,2 3-28,1 5 11,2 8 6,1 8 17,-1 9 16,-2 4-16,-1 4-6,-6-2-17,0-9 62,-13 11-29,-3-13-21,-13 12 16,3-12 11,4-6 74,8-10 94,9-7-39,8-10-67,8-8-39,9-6-11,11-7-6,21-5-56,-13 9 16,20-2 7,-19 13-12,11 3 17,-1 5-28,-2 10-6,-1 6-5,-5 7 0,-6 4-62,-7 2-100,-10 5-141,-17 2-207,-21 3-470,-22 0-107,14-20 1,-4-1-797,-2-2 1,-3-2 1893,-3-2 0,2-3 0,-5 2 0,8-6 0</inkml:trace>
  <inkml:trace contextRef="#ctx0" brushRef="#br1" timeOffset="328756">23620 3956 19322,'5'-2'4413,"-1"0"-4077,26-12 0,9-3 196,3 2-333,8-4 0,0 0-42,-8 9 207,13-1-274,-25 6-84,6 0-90,-20 4-471,-7 4-2548,-3 4 3103,-3 3 0,-1-3 0,0-2 0</inkml:trace>
  <inkml:trace contextRef="#ctx0" brushRef="#br1" timeOffset="329156">24474 4078 21595,'4'1'2566,"-1"-1"-409,-3 0-1390,14 58-577,-12-25-129,5 7 1,0-1 0,-7-10 100,12 7-22,3-17 40,15 3-85,-4-15 123,29-10-111,-7-8-54,-11 1 0,1-1-321,-3-3 0,-1 0 315,2-3 1,1-1-42,1-2 0,0 1-6,2-2 0,0-1 0,2 1 0,-1 1 0,3 0 0,-1 2 0,0 3 0,1 1 0,6 1 0,-1 3 0,-16 4 0,-2 2 0,7-1 0,-4 2 0,-6 6-779,-3 5-1411,-23 9 2190,-28 10 0,10-11 0,-10 0 0</inkml:trace>
  <inkml:trace contextRef="#ctx0" brushRef="#br1" timeOffset="337420">19612 5406 22531,'1'-57'782,"1"0"0,-2 8 1,1 10-632,1 24-101,-2 13 6,-7 15 28,-7 17-50,-3 5-4,-1 2 1,-1 4-11,5-10 0,0 0-382,-5 14 1,1 2 375,7-10 1,2-2-10,3-2 1,2-1 187,6 20-120,8-13 36,9-18 70,5-10 6,7-16-22,7-9 10,7-12-10,2-4 5,-2 0-34,-8 6 493,-12 9-576,-12 8-6,-8 14-6,-7 9-11,-5 13-23,-5 10-27,-1 5-90,3 4-454,6 2-1288,15 0 1854,15-1 0,-10-22 0,5-6 0</inkml:trace>
  <inkml:trace contextRef="#ctx0" brushRef="#br1" timeOffset="337705">20631 5528 19451,'0'-4'4088,"0"1"-2816,0 3-897,-64 12-72,17 12-745,-4-5 1,-2 3 514,17 3 0,4 1-31,2-1 0,2 1 20,-13 22-29,19-14 344,22 6-305,20-18 1,20 7-28,17-13-54,-22-10 1,2-1-386,3-2 0,1-1-110,2 0 0,0-1-93,-8-1 1,-1 0 596,12-1 0,-5 0 0,-10 1 0,12-1 0</inkml:trace>
  <inkml:trace contextRef="#ctx0" brushRef="#br1" timeOffset="341312">21542 5527 16460,'1'-3'3909,"-1"0"-2615,0 3-1154,3-20 5,-3 15 35,3-15 39,-4 20-130,1 0 152,-3 0-157,1 1-45,-6 1-16,-5 0 33,-4 2-17,1-1 202,-5-1-129,12-1 212,-7-9-189,11-2-96,1-5 6,6-6 5,13-4-27,4 3-12,12-1-6,-3 13 1,1 7 0,-1 9-29,-4 10 18,-3 12-7,-8 8-4,-9 11 10,-19 8-334,-1-23 1,-4 0 327,-8 5 1,-5-1 2,-3 1 1,-4 0 19,0-3 1,0-3 24,6-6 1,1-3 97,-18 4-44,24-16 145,8-14 123,13-10-279,0 1-1,12-9-33,15 9-28,0 3-29,40 5-122,-7 13-222,1 0 1,1 2 136,-19-2 1,0 1-295,21 5 1,2 0-549,-15-2 0,1 0 1061,-3-2 0,2 2 0,-4-2 0,-4 0 0,-3-1 0,0-1 0,-1 0 0</inkml:trace>
  <inkml:trace contextRef="#ctx0" brushRef="#br1" timeOffset="341680">23002 5439 23147,'-56'30'-6,"1"1"1,2-1 0,6 2-135,20-4 0,4 1-670,-3 1 0,1 0-112,-1 0 1,1-2-1488,-1 0 0,-1-2-1184,-1-4 0,-1-2 1040,-26 9 2832,4-15-279,11-18 1733,13-13 2216,11-15 184,9-11-789,10-5-2100,4 9 1170,20-13-1439,-3 24-415,13-7-308,-4 23-185,-7 7 56,28 22-106,-5 10-132,-11-3 1,3 3-186,1 3 0,0 2-3740,5 4 0,1 0 4040,-4-2 0,-2-3 0,-12-8 0,-4-4 0,4 5 0</inkml:trace>
  <inkml:trace contextRef="#ctx0" brushRef="#br1" timeOffset="343329">15771 6332 20509,'5'-42'888,"0"0"1,0 5 0,-2 10-426,-3 19-441,0 9 188,-1 17-143,-5 10-44,-2 24-9,2-21 0,-1 2-1624,-1 5 0,0-1 1618,2-6 1,-2 1 16,-7 17 1,-2 0-356,2-16 1,0-2 337,-2 7 0,-1 0 54,-3-6 0,0-5 195,-4-2 169,-6 2-56,17-25-247,7-9 3030,4-15-3041,9-8-2174,18-23 2073,-2 16-1131,7 8 0,3 3 1137,0 7-15,0 2 1,2 3 14,22 5-1551,1 8 1540,-4 7 684,-24 9 1,-3 4-713,6 15 1108,-11-7 1,-3 2-1126,-2 25 17,-13-10 8,-15-10 0,-6-2 25,-24 14 1115,8-12 1,-5-2-1125,-1-7 1,0-3 5,8-5 1,-1-2-11,-7 1 0,1-4-31,-13 0-231,-1-2-2811,22-19 3075,23-15 0,6 6 0,8-2 0</inkml:trace>
  <inkml:trace contextRef="#ctx0" brushRef="#br1" timeOffset="343547">16468 6915 23528,'-3'0'2846,"1"0"-1760,2 0-1237,-31-11-1008,26 9-8672,-17-4 9156,31 11 0,-1 1 0,-4-4 1</inkml:trace>
  <inkml:trace contextRef="#ctx0" brushRef="#br1" timeOffset="344772">18114 7081 21528,'8'-43'657,"0"-1"0,-1 0 0,-2 19 14,-4 33-609,-1 4 279,1 26-217,-1 24-108,1-28 1,-2 1-20,-1 11 1,-1-2-315,-2 14 182,-3-21 1,-1 2-507,-6 1 0,-1-1 335,3-6 1,-1-1-435,-7 10 1,-5-4-1328,3-15 1,-2-4 2066,-2 0 0,0-3 0,-13 7 0,16-18 0</inkml:trace>
  <inkml:trace contextRef="#ctx0" brushRef="#br1" timeOffset="345155">18235 6487 15631,'0'-4'6037,"0"1"-4754,0 3-986,-39 37-140,29-8-121,-11-4 1,3 2 131,32 22-73,4-18-67,8 4 123,13-7-84,-19-18 152,15 1 285,-11-20-140,-1-7-22,-3-17-124,-12-6-66,-4-6 16,-9 2-17,-2 7-34,-6 9-72,2 11-11,-5 7-73,6 6-62,-4 9-314,4 8-190,5 5-7836,8 25 8441,5-14 0,1 4 0,-2-20 0</inkml:trace>
  <inkml:trace contextRef="#ctx0" brushRef="#br1" timeOffset="345379">18720 6872 25186,'45'-18'-325,"-1"1"0,-1 1 0,-3 6-1623,20 15-4740,-7 6 5677,-14 1 1,-17-3-1,-12-3 1</inkml:trace>
  <inkml:trace contextRef="#ctx0" brushRef="#br1" timeOffset="345529">18747 7156 23635,'45'-17'-437,"0"1"0,7-1 0,-4 2 0,-1 2 0,0 2 0</inkml:trace>
  <inkml:trace contextRef="#ctx0" brushRef="#br1" timeOffset="346321">19643 6858 18425,'-1'-3'6268,"0"1"-4879,1 2-1237,-26-36-119,23 23 34,-5-35-33,29 35-12,12-3 1,-13 6 10,0 4-21,-14 4-1,1 0-11,-7 2-11,0 0 16,0 5 1,0 1-1,0 5 1,0-2-6,0-3 6,0-2 16,1-2 454,-1-1-241,3 0-78,2-3-90,5-2-28,5-2-16,2 1-29,4 1 1,-5 2-23,12 6 16,-8 6 1,7 10-6,-9 7 1,-8 8 10,-8 5 0,-12 7 0,-5-17 1,-2 0 0,-10 13-1,4-16 0,-1-2 18,-6 1 21,-6-1 18,7-10 44,6-7 39,7-6 12,5-2-23,5-4-45,3-2-22,4-2-39,9-2-6,11 2 17,16 2-16,-1 3-40,26 11 28,-20 5-9,-11-2 1,-2 3-9,11 15 0,-9 3 6,-12 2 17,-12 0-1,-19-1-5,-16-2-67,-21-4-14,19-17 0,-2-3-414,-5-1 0,-1-2 58,-1-2 1,0-3-856,1-3 1,1-2 1212,4-5 1,3 0 0,-5-3 0,15-2 0</inkml:trace>
  <inkml:trace contextRef="#ctx0" brushRef="#br1" timeOffset="346563">20668 6931 28026,'22'-35'-2532,"7"7"2532,-4 36 0,-7-6 0,-1 6 0</inkml:trace>
  <inkml:trace contextRef="#ctx0" brushRef="#br1" timeOffset="346772">20754 7375 27953,'-22'56'-196,"0"0"0,4-13 0,-3 1 0,3-9-639,-7-1-2260,-4 2 1,-4-1 1679,-14 5 0,7-6 0,14-14 0</inkml:trace>
  <inkml:trace contextRef="#ctx0" brushRef="#br1" timeOffset="347546">21687 6961 24469,'9'-43'235,"-1"1"0,1 3 1,3 7-203,16 15 6,6 4-11,7 7-11,7 10 0,3 10-34,-1 11-16,-5 9-7,-11 6 18,-11 4 11,-12 1 22,-15-2 34,-10-7 0,-11-7 22,-2-9 264,0-7 190,7-7-337,6-6 1,6-4 146,4-4-63,1 0-38,0 1-202,2 4-6,1 2-27,6 2 10,9 8-5,15 7-11,24 17 0,-14-6 0,-11-6 0,-2 1-1,6 7 7,1 9-12,-14-4 28,-20-3-67,-40 2-67,-15-11-201,23-11 0,-2-3 97,-4-3 1,1-4-502,-22-6 80,24 0 1,2-2-4998,-18-18 5645,21-2 0,16 8 0,10 7 0</inkml:trace>
  <inkml:trace contextRef="#ctx0" brushRef="#br1" timeOffset="347906">22843 6804 26732,'28'-24'129,"-11"12"-96,-31 25 18,-13 10-34,0-2 16,-18 11-5,2-3 0,10-6 0,0-1-11,-10 8 2,15-8 1,4-2-14,9-4 16,-4 14 6,18-13 45,9 9 11,13-2-45,16 1-22,-2-4 5,19 1-10,-7-6-52,-17-7 1,2 0-742,6-2 0,-1-1-1079,14 1 1860,-11-5 0,-3-1 0,-15-1 0,12-2 0</inkml:trace>
  <inkml:trace contextRef="#ctx0" brushRef="#br1" timeOffset="348546">24002 6728 26861,'-38'-16'22,"-1"0"1,8 2-1,-1 3-5,-15 10 0,1 4-783,-7-1 777,4 0 0,-2 0 23,-11 1 295,10-1-105,15-1-152,29 0 196,6-1-184,2 0-78,1 4-12,0 0 405,4 17-365,0 0-29,1 15 1,-2 0-1,-3 2 7,0-2-1,-3-4-3381,-4-3 3393,0-9 66,-8 1 18,5-12 61,-3 2 33,6-9-5,4-3-32,0-6 3228,1-6-3392,0-5 0,3 2 0,6-3 0,15 2 0,8 1 0,15 2 0,5 9 0,6 10 0,2 8 0,-15 4 0,1 15 0,-16 1 0,0 20 0,-19-5 0,-23 6 0,-28-10-337,12-23 0,-4-2 194,-4-1 1,-2-4-138,0-1 0,-1-4-487,4-2 0,1-3-2330,-21-8-6734,19-9 7508,18 0 1,13 1 0,5 8-1</inkml:trace>
  <inkml:trace contextRef="#ctx0" brushRef="#br1" timeOffset="348938">24237 6740 26290,'-4'36'162,"0"-1"0,1-1 1,1-3-113,6 0 57,8 5 49,11-1-49,4-2-6,11-2 16,-2-15-50,-7-8 180,21-10-135,-5-10-272,-10 0 1,2-2 203,1-4 1,0-2-939,5-4 0,-1 0 919,-7 4 0,1 0 17,17-8 0,-1 1-31,0 1 6,-5 4 0,0 1 0,11-2-34,-3 3-73,-7 6-352,-25 10-1081,-13 9-6570,-19 5 8093,-8 5 0,1-4 0,3-3 0</inkml:trace>
  <inkml:trace contextRef="#ctx0" brushRef="#br1" timeOffset="351880">12968 18686 3601,'-11'1'5137,"2"-1"-2613,9 0-2155,0 0 621,-26 3-520,23-3 792,-15 3-982,56-10-268,2 1-10,-7 1 1,1-1 989,25-3-976,-11 3 7,9 0-1,-9 0 1,-11 2 296,-4 0-179,-30 3-140,-5 0 5,-19 2 51,-7 4-5,-14 2 83,-18 6 68,9 0 414,2-1-313,7-1-7,15-2-83,-2 0-123,8-2-96,11-3-50,5-1 67,5-2 113,10-1 105,37-8-134,5-1-392,-10 0 0,2 0 297,14-4-56,-2 1-526,-5 3-213,-2 4 1,-13 1 0,-12 2 0</inkml:trace>
  <inkml:trace contextRef="#ctx0" brushRef="#br1" timeOffset="353572">19938 8312 19935,'-45'-23'69,"-1"0"0,4 1 0,6 8 1281,9 19-1255,-7 6-56,11-2 549,-15 3-381,9-6 386,-5 0-151,5-4 767,9-1-895,11-1-258,5 0-62,3 0 6,4 11 11,-1-1 6,3 30-11,-3-6 10,0 9 7,-9 4 5,-5-9 5,-8 10 1,-4-3 11,-7-1-12,11-17 136,-3-1 184,15-21 112,1 0-90,3-7-17,1-6-274,2 0 28,0-9-39,6 2-95,17-9 10,10 6 7,8 1-7,-4 13 1,1 3 11,6 4 0,-1 2 0,0 5-16,10 13-219,-22-8 0,-2 3 190,10 20-81,-25 11 76,-15-16-84,-30 14-57,-10-15-154,7-10 1,-2-1-25,-13 8-631,14-13 0,2-4-720,11-5 1720,-7-7 0,25-2 0,1-3 0</inkml:trace>
  <inkml:trace contextRef="#ctx0" brushRef="#br1" timeOffset="353863">20620 8372 20927,'-42'30'176,"-1"1"0,1-1 0,-4 3 0,1-1 0,4-4-120,10-9 0,2 0-1420,-9 6 0,5 0 1453,8 5 1476,3 5-1481,18-3-913,32-3 891,-1-10-34,5-9 0,6-2-180,6-3 0,0-1 124,-8-1 0,2 0 64,25 1 1,0-2-2740,-26-1 1,-1 0 2702,11 0 0,-4-1 0,1 0 0,-21 0 0</inkml:trace>
  <inkml:trace contextRef="#ctx0" brushRef="#br1" timeOffset="358846">21412 8428 15277,'-5'-3'6414,"2"0"-5170,3 3-343,-35-64-565,26 42-62,-11-19 1,6 2-163,23 22-62,7-3-22,15 13-22,9 9-28,9 13 10,-1 16 12,-12 1-16,-9 22 24,-26-20 0,-6 1-19,-3 2 0,-5 0-220,-8 9 1,-7-2 230,-3-7 0,-1-4 5,6-6 1,-1-2 5,-3 1 0,1-3-11,-7 6 0,6-6 62,13-9 61,22-12 6,17-3-90,27-5-42,-11 1 0,4-1-852,12-2 0,3 0 489,-13 1 0,1 0 1,-1 0-265,12-2 0,0 0 630,-4 0 0,2-1 0,-8 2 0,7-1 0,-15 2 0,0 0 0</inkml:trace>
  <inkml:trace contextRef="#ctx0" brushRef="#br1" timeOffset="359205">22955 8295 24906,'-49'26'54,"-1"0"0,3-1 0,4 1-51,19-5 0,1 1-357,-2 1 0,-2 0 222,-3 1 1,0 0-127,-21 13-504,9-9 1,-1-2-404,-12 5 929,21-12 1,2-2-840,-8-1 857,26-23 268,4-10 303,15-18 416,3-5 200,2 2 34,-1 7-337,0 11-162,-2 10-263,8 6-6,25 11-190,15 8-486,-12-3 0,3 3 133,2 2 0,0 1-3473,4 3 1,-1 1 3780,-5-2 0,-5-1 0,13 6 0,-27-10 0</inkml:trace>
  <inkml:trace contextRef="#ctx0" brushRef="#br1" timeOffset="360298">15622 9773 20638,'-13'-57'901,"0"-1"1,0 7 0,-6 11-538,-29 26-22,-11 14-213,24 7 0,1 3-512,-3 5 1,0 3 441,0 5 0,2 3-26,1 3 1,2 2-15,2 3 1,4 2-15,5 2 1,2 0 8,6-8 0,3 0-17,4 14 1,7-2-60,17 10 23,0-16 0,7-4-211,10-11 1,4-6-481,-5-4 0,3-2 730,25-3 0,-2-3 0,-16-1 0,-9-2 0,-1 0 0</inkml:trace>
  <inkml:trace contextRef="#ctx0" brushRef="#br1" timeOffset="360496">16098 10057 18495,'1'8'2162,"0"-2"880,-1-6-1850,0 0-130,9-47-1084,-7 34 332,7-35-1436,-8 49-4734,2 7 5860,2 1 0,-2 0 0,0-3 0</inkml:trace>
  <inkml:trace contextRef="#ctx0" brushRef="#br1" timeOffset="361170">18036 9847 19288,'1'-6'4761,"-1"1"-3114,0 5-1597,10-39-16,-10 41-23,4-19 0,-15 57-33,-8 12 0,1-7-4,5-15 1,-2 1-199,-4 3 0,-2 1-474,0 0 0,-2 1-532,-5 5 1,-2-3 1229,3-7 0,2-3 0,-4 3 0,3-8 0</inkml:trace>
  <inkml:trace contextRef="#ctx0" brushRef="#br1" timeOffset="361754">18165 9417 23119,'1'-32'160,"1"0"0,-2-14-110,-10 61-28,1 5 12,5 1-6,1 0-22,3-2 10,0-5 46,1-5 246,0-4 358,-1-4 62,1-1-329,-1-5-276,1-5-28,1-5 0,0-3 6,0 2-6,0 6-44,-2 5-63,0 4-44,0 1 84,-2 6-16,1 1 4,-2 5-16,2-1-16,0-3 10,4 7 12,3-3-12,4 9 6,4-2 17,2-1 11,0-1-28,-6-8 106,-3-2 129,-6-6-61,-1-5-112,-4-5-6,-1-7-12,-4-5 7,1 2-12,1 1-33,3 7-186,1 5 18,2 3-700,7 3-1883,14 5 2745,26 6 0,-19-4 0,9 1 0</inkml:trace>
  <inkml:trace contextRef="#ctx0" brushRef="#br1" timeOffset="361988">18830 9717 22509,'-4'-1'2946,"0"1"-2509,4 0-728,65-43-93,-33 36 0,3 2-455,4-9 0,4-3 0,-1 5-814,8 12 1,-2 6 1652,-5 0 0,-5 1 0,4 3 0,-15 0 0</inkml:trace>
  <inkml:trace contextRef="#ctx0" brushRef="#br1" timeOffset="362181">18926 9947 17646,'-10'2'3674,"1"0"-1648,9-2-1275,0 0-1378,116-52-62,-80 40 0,2 1-988,5-5 0,9-4 1,0 1-1,-7 3 1677,1 4 0,-6 3 0,22-6 0,-49 11 0</inkml:trace>
  <inkml:trace contextRef="#ctx0" brushRef="#br1" timeOffset="362532">19802 9570 19462,'0'-3'5696,"0"0"-3892,0 3-1776,-25-3 5,8 23 1,-20 5-17,18 24-17,11-18 0,3 0 16,2 20-10,6-4 0,13-13-23,2-15 22,14-2 18,-8-10 33,28-20-23,-25 2 3,0-3 1,2-3 142,17-16-3386,-2 2 3308,-5 2-1302,-14 11 1274,-16 12 11,1 0-28,-10 10-6,-1 15-39,-2-3 6,-4 21-90,-6 6-78,3-6 240,3-3 0,1 1-89,2 12 0,1-5 0,2-16 0</inkml:trace>
  <inkml:trace contextRef="#ctx0" brushRef="#br1" timeOffset="362747">20858 9688 26872,'-9'-35'-9831,"6"16"9677,12 43 0,-3-8 1,-3-5-1</inkml:trace>
  <inkml:trace contextRef="#ctx0" brushRef="#br1" timeOffset="362930">20943 9957 23791,'5'0'2487,"-1"0"-1277,-4 0-1182,-31 75-308,8-33-1060,-3 9 1,-4 2 1339,6-22 0,1-5 0,-4 4 0,0-2 0</inkml:trace>
  <inkml:trace contextRef="#ctx0" brushRef="#br1" timeOffset="363563">22064 9722 23651,'23'-46'846,"0"0"0,-4 5 0,-3 8-398,-5 12-224,-7 11-101,-3 6-50,-7 21 0,-4 7-12,-8 23-16,-2 6-6,0 6-5,3 1-40,6-13 6,7 13-17,7-33 17,11 17 79,4-34 16,12-1 6,1-18-51,-5-1 12,17-20-12,-15 6-11,12-9-5,-16 11-12,-8 9-5,-7 6 11,-6 10-33,-3 10 10,0 11-22,0 12-78,0 5-84,0 4-398,0-1-716,5-4-1194,4-6 2487,10-10 0,-9-11 0,3-6 0</inkml:trace>
  <inkml:trace contextRef="#ctx0" brushRef="#br1" timeOffset="363837">23051 9773 17126,'4'-5'6279,"-1"0"-4616,-3 5-1601,-21-23-29,-10 32 23,-26-9-22,9 31 11,11-2 0,0 1-512,-10 13 489,16-13 1,3 1-1,-2 12 17,15-7 45,20-8-22,16-5-62,7-8-163,7-7 0,6-2-422,-8-3 0,1-1-987,19 1 1,1 0-3345,-9-3 1,-3 0 3509,19-2 1,-23 1 0,-28 0 0</inkml:trace>
  <inkml:trace contextRef="#ctx0" brushRef="#br1" timeOffset="364431">24071 9615 22043,'-2'-2'1928,"0"0"-640,2 2-1103,-66-13-11,39 10-110,-15-4 0,0 3 26,10 7 33,-6 3 6,-4 0-23,-1 0 12,3-3 0,8 2-51,9-2-28,10 1 23,6 2 55,2 5-89,1-2 39,-2 10-16,3-1-12,-3 8 0,1 4 17,-4 3 0,0 1-5,-3-1-23,0-1 33,-2-4-5,0-6-11,2-6 84,5-9 112,3-3-45,5-8-96,6-6-44,7-8-5,18-9-29,-6 7-11,20-4-5,-12 14-40,10 2 18,-11 5-12,12 16 56,-11 15-28,-1 1-12,-4 16 7,-20-11-6,-5 7 5,-18-1-61,-28 6-68,5-15-184,3-10 0,-2-3-919,-16-2 193,20-8 1,-2-2-3872,-1-7 1,1-3 3920,-12-6 0,11-2 1,24 3-1</inkml:trace>
  <inkml:trace contextRef="#ctx0" brushRef="#br1" timeOffset="364631">23928 9599 20671,'6'-6'3244,"-1"1"-2712,-5 5 538,0 0-1137,57-21-2600,3 10 2667,-5-2 0,0 0 0,1 6 0,-15 3 0</inkml:trace>
  <inkml:trace contextRef="#ctx0" brushRef="#br1" timeOffset="365054">24659 9742 27578,'-3'32'75,"1"1"1,-3 18-59,1 3-1,-1-11 12,1 15 23,8-13 16,1-12 112,14-16-72,-3-14 33,23-12-14,-8-4 0,2-3-622,21-11 499,-9-1 1,3-3-4,-1-1 0,-1 1 0,-8 5 0,3 0 0,3-1 0,5-2 0,-7 5 0,-12 9 0,-1 1 0,24-10 0,0 2 0,8 4 0,-20 9 0,-1 2 0,9-1 0,3 9-1407,-35 14 360,-4 0-8784,-37 23 7373,8-22 0,-13 7 1,22-19-1</inkml:trace>
  <inkml:trace contextRef="#ctx0" brushRef="#br1" timeOffset="367130">19169 11116 16208,'-2'-5'5029,"0"0"-3897,2 5-667,6-76-269,12 43-307,-4-13 0,5 1 200,32 20-58,-20 15 0,0 1-9,22-2-11,-20 7 1,1 2-46,24 14 6,-5 4 11,-9 18 66,-30 4-144,-30 20 72,-1-17-185,-5-9 0,-4-2 208,-11 8 50,-7 6-16,14-15 145,8-8 622,14-15-6,3-3-448,4-9-173,4-4-112,4-3 371,11 2-405,12 2-6,12 4-16,10 6-18,5 10-10,-1 9-34,-7 10 17,-17-3-90,-11 19 45,-27-12 6,-16 15 5,-25-9 56,1-9-109,4-10 0,-1-3-328,-15 3-615,18-8 0,1-2-91,-3-4-1802,12-5 2962,16-7 0,7 3 0,2-2 0</inkml:trace>
  <inkml:trace contextRef="#ctx0" brushRef="#br1" timeOffset="367421">20544 10957 24967,'-41'32'182,"0"1"1,0-1 0,1-1 0,0-1 0,3-3-55,-2-3 1,3-2-525,-1 1 1,2 0 434,4-3 1,4 1-7,-7 15 325,25-6-291,30-5-28,6-8-56,14-7 1,6-3-533,-8-3 1,1-1 212,18 2 0,3-2-642,-9-1 1,-3-1-544,-10-1 0,-1 1 1521,2 0 0,-7 0 0,-15-1 0,-5 1 0</inkml:trace>
  <inkml:trace contextRef="#ctx0" brushRef="#br1" timeOffset="368414">21369 11059 21506,'4'40'975,"-1"-9"-152,-8-11-235,-4-7-106,-10 5-107,-6-8-11,-7-5-168,8-3 208,-3-8 111,11-11-319,4-6-101,7-14-39,15 1-11,9-1-11,2 11 22,24 3-51,-10 15 6,7 0-27,12 27-1,-18 9 0,8 8-307,-13 17 324,-20-5-9,-14-9 1,-8 2 2,-6-5 1,-6-2-555,-3 1 1,-5-2 564,-13 1 1,-5-3 19,1-3 1,-1-1-229,5-4 1,2-2 275,4-2 0,5-5-6,13-12 106,24-13 74,16-6 182,17-4-370,-7 12 0,2 2-54,-1 2 1,2 3 247,7 3 1,1 4-576,-3 3 0,1 2-3191,4 4 0,1 2 3513,-3-1 0,-3 0 0,14 6 0,-22-8 0</inkml:trace>
  <inkml:trace contextRef="#ctx0" brushRef="#br1" timeOffset="369454">23264 11049 25959,'-13'39'115,"-1"-1"1,-6 4 0,-6 0-165,-1-9 1,-6-1 0,0 1-1486,-3 0 1,-2 1 0,-1-1 713,-2 1 1,-2 0-1,2-1-696,7-6 0,1-2 0,0 1 1184,-3 2 1,1 0 0,5-4 0,-7 6 0,1-2 0</inkml:trace>
  <inkml:trace contextRef="#ctx0" brushRef="#br1" timeOffset="369613">22686 11349 26088,'47'-13'162,"0"1"1,-1 3-1,-3 9-157,-16 17 1,-1 6-827,7 3 0,3 1 821,12 8 0,-2-3 0,-19-12 0,-1-2 0,2 0 0,-1 0 0</inkml:trace>
  <inkml:trace contextRef="#ctx0" brushRef="#br1" timeOffset="380679">15226 12330 22778,'-3'-38'1422,"0"8"-1231,0 30-158,-2 0 6,-10 0-16,-10 5-18,-18 6 23,-9 8-22,20-3 0,2 2-18,-14 15-4,9 0 10,23-8 23,13 8-28,20 6 33,11 8-22,9-11-25,-3-16 0,1-4-566,4 1 568,-1-3 1,0 0-11,5 1-18,6 6 57,-24-8 72,-16 11-22,-29-7-28,-5 4 11,-32 4-22,14-14 0,-2-2-17,9 0 0,-2-2 5,-20 1 1,3-3-17,13-6-263,-18-8-830,41-9-5146,16-17 6250,12 7 0,4 2 0,-4 16 0</inkml:trace>
  <inkml:trace contextRef="#ctx0" brushRef="#br1" timeOffset="381581">15603 12444 20274,'5'-6'3982,"-2"0"-3674,-3 6 286,0 0-510,-29 26-62,16-1-16,-18 14-6,26 8-11,7-24 44,15 25 12,3-27 34,15 5-34,-10-16 106,9-6 241,-2-14-73,1-6 34,2-12-157,-15 5 403,1-6-263,-12 16-162,0-2-146,-7 12-34,-2 3-11,-2 6 1,0 6 16,-1 2-23,5 17 6,2-15-16,19 17 16,-5-21-39,36 5 50,-25-14 3,7-4 1,1-2 35,3-8 40,15-9-22,-29 3 128,-4-10-106,-15 13 89,1-13-95,-12 13-39,-3-5-5,-3 9-23,-11 2-51,4 5-83,-5 0 16,9 6-554,6 7 325,6-2-1087,22 12 163,13-10 470,9 3-1266,20-8-846,-26-3 1,-1-1 537,28 0 1520,-13-2 1,0-2 4888,-2-5 558,12-6-1713,-38-2-1271,-15-1-1048,-9 4 594,-14-4-729,-4 8-156,-14-1-95,-3 11-62,-6 7-62,0 8-16,5 8-34,12-3-73,7 16 0,13-10-22,8 11 0,16-11-6,16-8 17,11-8 95,8-13 90,6-15 0,-22 0-12,-3-9 259,-17-4-40,-8 5 33,0-9-178,-8 16-22,-2 4-141,-2 9 0,0 1 0,-3 3 0,-2 8 0,-1 1 0,-9 21-164,9-1-457,0 17-561,16-5-1053,12-1-5102,12-6 6489,0-10 0,-10-10 0,-10-9 0</inkml:trace>
  <inkml:trace contextRef="#ctx0" brushRef="#br1" timeOffset="382030">16980 12711 19585,'4'-6'6279,"0"1"-5293,-4 5-62,0 0-768,25-19-16,-27 38-50,14-6-34,-33 45-51,10-27 1,0 0-9,0 0 1,2 0-4,-6 17-8,8-15 0,2-2 14,1 1 11,-1 7 6,5-28 11,3-10-11,0-6 39,11-24-17,-2-10-22,-1 6 0,0-4-405,-1-3 0,0-2 427,2-7 1,1 0-29,-4 9 0,1-1 39,8-18 1,0 1-39,-5 22 0,0 2-12,6-14 0,2 2-52,-4 16 1,0 4 51,21-14 0,3 13 0,5 14 0,3 14 0,1 15 0,-6 15 0,-12 13 0,-15 9 0,-18 1 0,-20 0 0,2-29 0,-5-2-175,-6-1 0,-4-1 175,-5-2 0,-3-2 0,-1-3 0,-1-2-79,3-3 0,1-2-739,-23 1-2044,26-12 2862,28-9 0,8 4 0,8-2 0</inkml:trace>
  <inkml:trace contextRef="#ctx0" brushRef="#br1" timeOffset="382589">17768 12471 26351,'37'-14'-295,"1"1"0,0 1 0,0 1 40,4 7 0,0 2-203,-6-1 0,-3 2-158,16 6 184,-22 7 147,-20 10 341,-23 8 106,-22 3-14,12-16 1,-3 0-133,-2-1 0,-1 1 280,0-2 1,2 0 314,-22 13 28,13-7-505,18-6-33,10-9-34,12-3 79,28-6-230,12-5 8,-7 1 1,2-1 24,-1-2 1,-1-1 44,-2-1 1,-2-2 66,19-18 51,-18-6 17,-15-8 33,-16 13 1,-4 0 22,-3-15 330,-2 16 0,-2 3 191,-1 2-180,2 4-263,5 13-207,3 7-61,3 11 16,5 12-6,6 20-5,6 18 3,-6-23 0,-1 2-82,1 13 1,-1 0 5,-3-15 1,-1 0-245,-1 14 1,-4 0-2150,-16 13 2466,-3-21 0,-2-3 0,-4 4 0,-8-8 0</inkml:trace>
  <inkml:trace contextRef="#ctx0" brushRef="#br1" timeOffset="383538">19625 12345 16303,'0'-4'6004,"0"1"-3780,0 3-1883,-14-43-150,3 30-79,-17-32-73,9 43 39,-38 4-33,-2 4-431,13-1 1,-3 1 418,4 1 1,1 0 16,3-1 1,2 0 167,-23 2 96,22-4-1,19-2-49,13-2-91,6 0-134,2 0 800,0 7-811,0 8 6,0 27-28,0-7 8,1-4 0,-1 2 14,1 20-23,0-18 1,1 1-4,1 2 1,0 1 5,2 0 1,2 0-196,0-2 1,1 1 180,2-2 1,2-1-32,3-3 1,2-1-110,4-2 1,3-2-233,7-3 0,3-2-493,6-2 0,4-3-3501,6-3 0,2-3 4372,-3-2 0,-3-2 0,1-1 0,-29-5 0</inkml:trace>
  <inkml:trace contextRef="#ctx0" brushRef="#br1" timeOffset="384054">20271 12776 22063,'9'-45'656,"0"1"1,0-1-1,1-3 1,1 0 0,-2 9 3,1-2-2,2-6-42,-7 22-339,-3 17-255,-1 2 55,-1 16-60,0 1 201,-4 22-229,-3 9-23,-2-2 1,0 2-12,3-11 0,-1 1-210,-3 18 1,2 2-2580,7-3 1,3-2 769,-1-7 0,2-1 1938,5 12 0,2-7 0,-1-17 1,2-3-1</inkml:trace>
  <inkml:trace contextRef="#ctx0" brushRef="#br1" timeOffset="384239">20922 12857 26788,'-13'40'-445,"0"-1"1,2-1 0,1-3-4709,5 12 3738,3-9 0,3-15 0,0-11 0</inkml:trace>
  <inkml:trace contextRef="#ctx0" brushRef="#br1" timeOffset="384804">21711 12593 22291,'0'-5'3528,"0"2"-2839,0 3-599,-9-4-6,2 12-40,-7-5 124,-5 22-33,1-10 50,-10 6 22,3-12-22,0-7-90,7-5 174,-6-15-124,10-4-66,-2-16-23,9-3 16,13-3-60,10 4-18,13 7 6,13 11 0,8 10-279,9 11 245,1 14 23,-15 4-14,-17 7 0,-3 5-43,-2 17 43,-8-10 0,-5 2 0,-11-5 0,-7 0-1,-6 2 1,-5-1 11,-9 2 0,-4-1 5,-7 2 1,-2-2-634,-4-1 1,-2-3 666,3-4 0,1-3-3,11-7 1,1-3 139,-28-2-100,36-12 139,-4-13-77,24-1 153,9-8-277,13 3 1343,15 1-1343,12 6 0,12 6-368,-27 7 0,2 3 256,0 1 0,0 1-165,0 3 0,0 2-563,-3 0 0,0 1-2437,25 11 3277,-3-2 0,-24-9 0,-6-3 0</inkml:trace>
  <inkml:trace contextRef="#ctx0" brushRef="#br1" timeOffset="385004">22312 12886 22470,'3'-3'4139,"0"1"-3070,-3 2-990,-4 20-51,-7 3-39,-4 19-202,-4-3-510,5-2-1556,6-4 2279,7-4 0,1-13 0,3-5 0</inkml:trace>
  <inkml:trace contextRef="#ctx0" brushRef="#br1" timeOffset="385414">22865 12548 22716,'27'-35'1120,"0"1"0,1-1 0,5-10 1,-4 8-404,-6 12-471,-14 14-184,-9 10-34,-7 11 11,-8 16 28,-13 20-45,11-15 1,0 4 13,-5 15 1,2 0-381,6-15 0,1 1 347,-2 15 0,3-2 2,6 8-46,6-24 0,3-1 7,13 17 34,12-17 34,32-26-28,-22-10 10,18-17 35,-19-8 34,2-6-262,-14 13 0,-1 0 177,18-19 0,-5 8 0,-17 14 682,-6 8-682,-13 12 85,-2 8-85,-5 11 0,-3 12 0,-5 12 385,1 5-385,0 3-147,4-1-951,2-4-1568,4-5 2666,1-6 0,2-17 0,0-5 0</inkml:trace>
  <inkml:trace contextRef="#ctx0" brushRef="#br1" timeOffset="385597">23617 13023 22862,'5'-1'3444,"-1"-1"-2912,-4 2-459,35 0-34,-35 19-78,28-8-157,-50 24-532,-2-8-2078,-8 10 2806,1-5 0,12-11 0,9-10 0</inkml:trace>
  <inkml:trace contextRef="#ctx0" brushRef="#br1" timeOffset="386470">24632 12398 18100,'0'-4'4767,"0"1"-2510,0 3-2218,-11-19-11,2 14 6,-19-14 56,-12 24-18,-6 0-26,-1 1 71,-2 0 68,15-3 106,-3 1-207,16-2-61,11-1 38,9 0-38,1 0 27,0 6 68,-1 12-29,-2 6-10,-3 11-18,-6-1-44,1-7 6,-6 8 49,-4 5-72,6-12 28,-4 12-5,13-27-12,1 1 62,3-5-12,1-7 572,1-1-392,6-8-118,15-12-84,11-4-22,17-7-6,5 7 12,-9 9 2,-10 7 0,0 3-19,1 4-12,4 6 1,-2 3 5,-7 6-6,-2 6 0,-3 4 6,-9 10-11,1 17-6,-29-8 17,-18 2 0,-7-10-20,-5-8 1,-3-3-461,-6 0 337,-8-1 0,-2-3-517,27-14 1,2-1-162,-10 2 1,2-3-7879,-1-11 8699,20-5 0,14 0 0,6 4 0</inkml:trace>
  <inkml:trace contextRef="#ctx0" brushRef="#br1" timeOffset="386664">25090 12824 25590,'-2'51'143,"0"-1"1,-4 4 0,-2-9-491,-4-19-1743,-5 10-3416,10-16 5506,2-3 0,4-11 0,0-2 0</inkml:trace>
  <inkml:trace contextRef="#ctx0" brushRef="#br1" timeOffset="387188">25593 12554 22128,'-2'-6'2727,"1"0"-2396,9-33 0,5-7-163,1 17-84,0-19 0,6 2 313,29 19-223,-2 10-326,-13 5 1,1 2 235,22 3-22,3 11-62,-21 3 22,10 16 55,-23 6-122,3 12-28,-12 8-22,-14 4 61,-16 0-195,-14-2 240,-11-5 45,-5-10 11,2-11 101,7-9-50,10-9 268,1-8-123,12-7 242,0-5-382,8-5-56,10-1-45,2 3 238,25-3-254,-3 11-1,17 0-22,-14 12-22,10 17 6,-17 3-1,8 17-5,-16-2-23,-9 0 23,-5-8-79,-23 9 90,4-22-64,-12 2 0,-6-3-205,-16-3-31,12-6 1,-1-1-1164,-20-3-3213,13-10 4704,15-1 0,16 0 0,8 2 0</inkml:trace>
  <inkml:trace contextRef="#ctx0" brushRef="#br1" timeOffset="387589">26662 12184 17871,'2'-3'5047,"0"1"-3563,-2 2-1355,68-56-12,-26 38-47,8-13 0,1 4 59,5 22 5,-4 8-10,-8 6-12,-8 9 6,-7 6-29,-4 7-16,-4 2 6,-1 7-7,-3 5 7,1 8-49,-8-23 1,0 2-728,1 4 0,0 0 691,2 5 1,-1 0 2,2 1 0,-1 2-382,1 0 1,-1 0 291,-1-1 1,-1 0-9,-3-2 0,-4-2 34,-5-3 0,-6-2-6,-6-4 0,-8-3-1490,-19 1 1,-7-5 1416,13-8 1,-2-2-361,-4-3 0,-5-1 0,5-1-732,6-4 0,1 0 1238,-18 2 0,4-1 0,9-1 0,2-1 0</inkml:trace>
  <inkml:trace contextRef="#ctx0" brushRef="#br1" timeOffset="389039">15928 14128 22772,'-18'-28'232,"0"0"1,-10-15-26,-11 54-112,11 2-27,-13 12-29,10 1-22,6 3-12,9 3 12,11 2 5,15 1-44,12 3 33,15-1 0,8-1-22,4-3 11,-5-3 0,-11-6 0,-13-9 51,-12 2 27,-21-3-28,-17 7-55,-24 1-92,19-10 0,-2-1 94,-2 1 0,-2-1-48,-2 1 1,1-2-168,-16 2-224,15-4-3625,30-12 4067,13-3 0,0 1 0,3 0 0</inkml:trace>
  <inkml:trace contextRef="#ctx0" brushRef="#br1" timeOffset="389262">16475 14004 23366,'0'-5'2716,"0"1"-1926,0 4-779,-8 18-33,8 14-1,0 24-53,5-21 1,4 0-461,1 2 1,1 0-135,1 1 1,1-1-1146,0 0 0,0 0 1815,-1-1 0,0-3 0,1 4 0,-3-8 0</inkml:trace>
  <inkml:trace contextRef="#ctx0" brushRef="#br1" timeOffset="390273">16363 14338 25405,'1'-44'233,"-1"1"0,0 4 1,5 10-223,13 26-84,19 4-78,21 4 25,-20-2 0,1 1-570,4 0 1,1 0 465,1-1 1,-1 0-1,-2-1 1,-2-1 195,-5 0 1,-2-2 33,15-3 184,-19-1 147,-15-3 274,-13-1-403,-4 2 930,-6 0-846,0 4-6,-5 1-129,-4 2-78,-2 6-45,0 4-22,7 6 16,6 2-16,10 2-18,11-2 29,18-1-11,-7-8 27,17-4 23,-14-12 73,3-4 73,-5-11-3387,-8-4 3409,-7-4 22,-7-2 23,-4 3-39,-4 4-79,-5 7-61,-4 6-46,-12 8 3360,6 5-3404,-13 13-12,11 10-10,-4 14-68,7 10-72,7 7-101,10 3-191,10 0-285,8-4-487,14-5 30,-5-27 0,3-3 311,26 4 773,2-8 297,-4-24 414,-16-10-157,-2-4 328,-12-1 0,-3-2 155,6-14-542,-9 12 1,-1 0 277,4-10-135,-8 11-206,-6 14-242,-3 7-100,-4 20 50,-1 9-23,0 9 29,-1 19-34,1-1-9,1-18 1,0 4-1708,1 11 1,0-1 1703,0-14 1,0 1-23,0 14 1,1 0-190,0 7 150,1 5 62,-2-18 45,1-19 50,-2-18-73,-5-17 6,-1-5 3331,-9-21-3343,2-6 12,5 2 0,2-4-14,3 3 0,1 0-155,1-2 1,3 1 162,4-1 0,2 1 3,1 11 0,2-2 11,10-21 1,2 0-26,-8 23 0,2 1 5,8-13 1,4 5 0,11 8-6,0 4-3,-8 19 0,1 6-8,9 14 0,7 5 13,-25 11 1,-6 6-3,-2 20 0,-4-21 0,-4 2-3,-9 7 1,-6-3 7,-4 1 3,-4-4 1,-4-2 488,-20 2-492,0-2-2,6-16 0,-1-5-121,-12-2-518,13-7 1,2-4-3190,1-10 3825,13-7 0,16 7 0,5 4 0</inkml:trace>
  <inkml:trace contextRef="#ctx0" brushRef="#br1" timeOffset="390489">18005 14344 25730,'49'-6'-1405,"0"-1"1,-1 1 0,19-3-1,-14 1 1,-32 5 0,-9 1-1</inkml:trace>
  <inkml:trace contextRef="#ctx0" brushRef="#br1" timeOffset="390956">18723 14142 27281,'-18'-41'110,"0"-1"0,6-1 0,10 9-99,14 23-5,25-9-6,14 13-4279,5 5 4284,2 8 246,-25 7 0,-2 5-279,8 17 16,-12-8 1,-4 3-22,-1 26 10,-13-10 9,-18-11 0,-7 0 20,-17 11 5,6-14 0,-2-2 25,2-9 1,2-3 19,-16 6 241,-8-9-179,27-11 173,-18-12-157,25-3-83,-2-7 27,11-5 3148,8 7-3237,4-1 557,25 3-557,1 10-12,21 7-10,-2 11-1783,3 14 1799,-12 0-211,-11-3 1,-2 3 143,5 11-33,-13-11 0,-2 0 49,-4 7-307,-39 12-476,-15-17-527,2-9 0,-3-2 892,4-7 0,1-2 1,-12 2-1,19-8 1</inkml:trace>
  <inkml:trace contextRef="#ctx0" brushRef="#br1" timeOffset="391355">16091 15250 20033,'-58'11'1295,"0"1"1,12-4 0,12-1-540,24-3-207,52-11-383,-3 1 1,8 0-1,-1 0-1207,10-2 0,2 0 1063,-3 1 1,4-1 0,4 1-473,-14 2 1,3 0 0,1 0 0,1 1 0,-1-1 441,-3 2 0,-1-1 0,1 1 0,1 0 0,4 0-264,-4 0 0,4-1 0,1 1 0,2-1 0,0 1 0,-1 0 0,-2 0 268,3 1 0,-1 0 0,-1 0 1,0 0-1,0 1 0,0-1-209,-1 1 1,1-1-1,0 1 1,-1 0-1,0-1 1,-1 1 209,8-1 1,-1 1 0,0-1 0,0 0 0,-2 0-51,-5 1 1,-1-1 0,0 0 0,-2 0-1,-1 0 64,6 0 0,-3 0 1,0 0-1,-3 0 278,5 0 0,-3 1 0,-3-1-427,6 0 1,-5 2 504,11 1-1800,-31 2 1433,-20 3 0,-8-3 0,-3 2 0</inkml:trace>
  <inkml:trace contextRef="#ctx0" brushRef="#br1" timeOffset="392212">20228 14458 18688,'1'-6'4672,"1"0"-4014,9-26 0,3-8 390,-1 7-421,3-13 0,-1 3-358,-7 23-11,-4 7-230,-4 14-34,-3 11 34,-4 14 17,-6 23-40,2-6 1,-2 1-334,5-11 0,-1 0 255,-4 18 0,2 1-358,6-18 0,1 0-4485,2 15 1,1-1 3957,2 10 1,4-10-1,-3-40 1</inkml:trace>
  <inkml:trace contextRef="#ctx0" brushRef="#br1" timeOffset="392596">20593 14047 22649,'-3'-6'2397,"0"1"-2341,3 5-17,-66-9-17,41 15-16,-14-9 0,2 7-1,14 47 1,13-22-9,6 8 0,5 0 20,16-2 0,16 10 0,-3-24 50,11-8 57,2-14 72,-1-7 72,3-10-116,-21-1 139,-2-10 84,-10-5-280,-3 7 79,-5-10-68,-12 17-111,0 2-29,-5 6-162,2 8-297,4 4-2067,0 10-5147,12 5-1574,0 4 8433,8-1 0,-7-12 0,-2-3 0</inkml:trace>
  <inkml:trace contextRef="#ctx0" brushRef="#br1" timeOffset="392813">21138 14342 26127,'45'-9'-919,"-1"0"1,0 1-1,0 3-1083,-8 5 0,-1 2-2914,-1 0 1,-3 2 3573,9 2 1,-17-1 0,-18-3 0</inkml:trace>
  <inkml:trace contextRef="#ctx0" brushRef="#br1" timeOffset="392995">21159 14664 26962,'47'-16'-855,"0"0"1,0 0 0,1-2 0,0 2-1521,-3 6 0,3 1 0,-5 1 1243,-7 2 0,-3 0 0,25-4 0,-29 4 0</inkml:trace>
  <inkml:trace contextRef="#ctx0" brushRef="#br1" timeOffset="393346">22006 14380 22105,'-4'-4'4330,"1"0"-3154,3 4-890,-18-68-180,23 41-75,-7-14 0,5 4-14,34 20-17,-2 8 2,0 11 1,0 4-14,3 5-40,5 11 1,-2 6 5,-4 18-167,-14-10 0,-4 2 192,-13-5 1,-8 0-9,-5 1 0,-7-2 0,-5 1 0,-6-2 22,-4-1 1,-4-2 19,0-4 0,-2-1 8,4-5 0,1-2 62,-15 3 56,21-11 40,13-5-108,11-4-21,18-6-90,14-2-45,27-6-286,-22 7 1,1 1-155,6-1 1,0 0-1449,4-1 1,-2 2 1971,-4 0 0,-3 1 0,10-2 0,-22 4 0</inkml:trace>
  <inkml:trace contextRef="#ctx0" brushRef="#br1" timeOffset="393822">22987 14363 26424,'15'-5'-1084,"0"4"0,-7 13 0,0-4 0</inkml:trace>
  <inkml:trace contextRef="#ctx0" brushRef="#br1" timeOffset="394012">23145 14789 28026,'-21'43'-124,"-1"-1"1,0 0 0,-3 10 0,-3-3-4793,-9 1 1,-1-4 3968,15-17 0,0-1 0,-4 5 0,3-2 0,5-6 0</inkml:trace>
  <inkml:trace contextRef="#ctx0" brushRef="#br1" timeOffset="394672">24336 14368 16605,'-5'1'7153,"2"-1"-5114,3 0-1860,-12 0-33,9 0 10,-9 0-94,12 0 168,0 1-79,-3 0-34,-1 0 46,-7 0-23,2-2-56,-1-2 0,5-2 78,2-21-128,2 8-1,13-35-44,4 25 11,6-7 6,5 14-23,-3 12-17,8 5 1,3 16-90,8 24 39,-11 11-448,-7 6 499,-20 9 5,-26-7 30,2-20 1,-7 2 0,-4-6 1,-7 0 0,0-2-464,1-2 0,-1-2 0,0 0 462,-2 1 0,1-2 0,-1-1 15,-15 4 0,3-5 33,18-10 0,1-3 51,-4 0 0,3-4 33,-3-8-78,16-7 17,23-8 436,11 1-470,15-5-992,1 11 1,3 3 957,15-3-16,6 9 0,0 3-231,-1 5 172,0 1 0,2 2-177,-18-1 1,-1 2-855,11 1 1,2 1-3476,-1 1 0,-1-2 4576,-5-1 0,-4-1 0,11 2 0,-22-6 0</inkml:trace>
  <inkml:trace contextRef="#ctx0" brushRef="#br1" timeOffset="394972">25424 14348 27057,'-54'-6'84,"20"8"0,0 6-56,5 9 0,0 4-364,-8 4 0,-2 2 372,-5 5 1,1 2-21,12-8 1,2 1-20,0 1 1,5-1-4,8 3 274,20 4-268,19-12-39,23 6-292,-15-19 0,3-2 82,6-1 0,1-2 11,-7-1 0,1-1-1644,20-3 0,1-2-3034,-19 0 1,0-1 3245,7-1 0,-3 1 0,-2-3 0,-29 5 0</inkml:trace>
  <inkml:trace contextRef="#ctx0" brushRef="#br1" timeOffset="395556">26343 14278 21948,'1'-5'4123,"0"2"-2734,-1 3-1316,-12-35-17,-5 26-56,-6-24 39,-25 39-28,8 2-11,-20 3 28,9-3 17,8-3 50,10-3 17,11-1 17,11-1-17,7 0-50,4 0-74,0 1-16,0 4 40,-2 15-7,-1 8-5,-3 15 0,-1 3 11,-2-3-27,0-2 16,0-8 28,1-8-28,3-10 16,0-6 102,4-6 197,-1-2-315,8-11 0,8-3 0,14-13 0,15 1 0,12 1 0,5 7 0,-1 8 0,-10 10 0,-9 14 0,-12 12 0,-12 2 0,-5 26 0,-9-24 0,-11 27-57,-22-14-195,-13-3-138,12-20 1,-3-3-17,2-7 0,0-3-81,-21 2-522,17-8 1,1-5-1597,-11-9 2605,15 0 0,3-1 0,2-3 0,10-2 0</inkml:trace>
  <inkml:trace contextRef="#ctx0" brushRef="#br1" timeOffset="395772">26165 14253 22537,'38'-21'735,"-1"1"0,1 0 0,7-5 1,-2 3-300,-8 9 1,-2 2-95,10-1-202,-10 3 0,-2 1-90,-1 2 34,-1 1-73,-20 3-95,-2 1-464,-3 0-2074,-3 1 2622,-1 5 0,0-4 0,0 4 0</inkml:trace>
  <inkml:trace contextRef="#ctx0" brushRef="#br1" timeOffset="396456">26484 14716 23803,'25'-44'550,"0"1"1,-4 3 0,-4 12-433,-10 27 50,-6 16 22,-4 14-39,-2 16-78,-3 8-39,1-3-12,2-14 85,15 2 100,5-21 146,16 1-146,-5-15 347,34-22-291,-7-7-588,-11 3 0,2-3 392,-2-1 0,1-1-643,4-4 0,0-1 592,-9 7 1,3-1 35,3 0 0,5-3 1,-6 5-36,-13 8 0,-1 0 5,27-13 0,-5 3-16,-22 13-79,-4 2-11,-13 8-907,-8 17-1221,-7 9 2212,-2 11 0,1-11 0,-1-8 0</inkml:trace>
  <inkml:trace contextRef="#ctx0" brushRef="#br1" timeOffset="400447">19314 15641 15760,'-2'-3'5987,"0"1"-2256,2 2-3401,-58-51-123,30 37-143,-10-13 1,0 6 36,4 30-62,-1 7-22,3 6 5,10 3-27,10 1 16,18 5-6,15 2-21,20 2 10,-9-14 0,2-1-5,16 7 8,-15-9 1,-1-1-299,3 4 290,2 3 22,-14-3 0,-21 2 6,-10-8 0,-27 7-12,-11-7 3,13-6 1,-3 0-196,-2-1 1,-1-2 189,1-1 0,1 0-59,-26-1-18,16-2-1131,18-2-228,15-1 1433,9 1 0,4 0 0,0 0 0</inkml:trace>
  <inkml:trace contextRef="#ctx0" brushRef="#br1" timeOffset="400830">19727 15710 18184,'-3'0'4437,"0"0"-3082,3 0-1170,52-28-4442,-11 14 4229,-5-3 0,2 1-241,21 3 262,-11 5-1433,11-1-1741,-8 5 3181,-10 3 0,-21 1 0,-7 0 0</inkml:trace>
  <inkml:trace contextRef="#ctx0" brushRef="#br1" timeOffset="401163">19978 15655 26514,'-39'-7'140,"8"12"-146,30 31-16,0-3-130,5 17-279,2-3-432,-2-8 1,-1 1-180,1 15-763,-6-16 1,-5-2-593,-13 8 1417,-11 6 1389,-3-15 1271,-1-14-750,12-12 2028,0-15-1446,16-6-459,0-11-678,7 5 135,8-7-202,17-1 466,13-1-808,-9 11 1,3 2-118,20-3-345,-13 8 1,1 1-1319,-3 2 0,0 0 1814,15 0 0,-2-1 0,7 0 0,-7 2 0</inkml:trace>
  <inkml:trace contextRef="#ctx0" brushRef="#br1" timeOffset="401388">20782 15754 23063,'-6'-3'3036,"1"0"-2621,5 3-287,0 0-380,4-34-380,32 25 172,-4-25-134,2 31 1,6 6-889,-5-3 0,0 1-1510,0 1 0,-1 1 2992,27 2 0,-35 1 0,-14-3 0</inkml:trace>
  <inkml:trace contextRef="#ctx0" brushRef="#br1" timeOffset="401554">21090 15780 21707,'-49'18'1415,"-1"0"1,6-2 0,7-2-957,13-3-190,11-5-90,8-3-39,13-2-79,13-4-122,20-2-258,18-5-589,-25 5 1,1 0 907,4-1 0,-2 1 0,6-1 0,-8 1 0</inkml:trace>
  <inkml:trace contextRef="#ctx0" brushRef="#br1" timeOffset="402266">21662 15668 18705,'0'-5'4997,"0"1"-3412,0 4-1148,18-49-4414,1 24 4022,-6-5 0,3 1 128,15 3 821,-7 10-904,15-2-62,-6 11-17,-1 7-22,3 16 16,-4 14-27,5 16 8,-21-12 0,-4 2-9,1 14 1705,-14-14 0,-7 0-1682,-11-7 0,-6-1-1696,-1 1 0,-1-1 1704,-2-1 1,-1-3 10,3-4 1,0-3 188,-11 6 10,7-4 34,11-8 22,23-9-167,6-4 44,44-7-137,-21 4 0,5 0 221,11-1 1,6-2-1,1 2-678,-4 0 1,-1 1 0,1-1-102,3 1 1,-1-1 0,-1 0-2182,13 0 0,-3-1 2725,-10 1 0,-5-1 0,5 1 0,-3-1 0</inkml:trace>
  <inkml:trace contextRef="#ctx0" brushRef="#br1" timeOffset="403537">23389 13319 15614,'-56'-1'1870,"1"0"1,1 2 0,2 0-1266,15 2 0,2 1-166,0 0 1,2 1 255,-25 4-611,25-3-45,12-1 0,20-3 73,10 1-33,16 1-1756,7 0 1,3 0 1676,22 2-14,-5-1 0,2 0-198,-13-1 1,0 0 211,8 1 0,1 0-12,-7 0 1,-2-1-17,17 3 56,-27-3 23,-23-1-68,-25 0-17,-22 0 25,8 0 1,-4 0 1243,-8 1 1,-1 0-1225,-5 0 1,-1 0 2,0 0 0,1 0 19,4-1 1,2 0 36,8-1 0,4-1 635,-13 1-660,23-2-51,16-1 12,21-2 11,21-3-12,-4 2 1,3-1-509,10-1 0,3 0 506,6 0 0,0 0 0,0 0 0,-1 0-12,-5 1 1,-4 0 13,-9 0 1,-3 1 732,7-1-738,-23 2-84,-39 3 50,-21 2 18,-15 2 10,14 1 0,-3 0-464,4 0 0,-1 1 467,-10 0 1,-1 1 18,7-1 1,2 1-150,10-2 1,5 0 160,-4 0 1059,32-2-886,32-3 12,26-4-120,-19 2 0,2 0-383,6-2 1,0 0 328,0 0 0,-1 0-31,-3 0 1,-2 0 795,23-3-1824,-17 0 1104,-16 3 0,-15 1 0,-7 2 0</inkml:trace>
  <inkml:trace contextRef="#ctx0" brushRef="#br1" timeOffset="409696">16977 16923 18716,'0'-5'4678,"0"0"-4270,1-24 1,1-8 219,-2 8-362,0-11 0,-2 3 93,-4 19-208,-7 10-101,-7 9-11,-8 13-11,-10 13-28,5 3-3,7 0 1,1 2 2,-9 18-258,11-14 0,2 1 213,-1 18 40,10-7-6,16-12 22,4-13 17,18-9 28,16-16 22,2-11 68,7-13 151,-16-10 582,-8-6-548,-7-4-57,-5-2-151,-5 12 202,0-5-168,-5 23-28,1-3-85,-4 16-105,-2 3 38,0 14 29,2 8 11,1 18-56,2 7-135,4 6-750,2 4-2011,5-1-1198,-1-10 4133,6-4 0,-13-24 0,1-1 0</inkml:trace>
  <inkml:trace contextRef="#ctx0" brushRef="#br1" timeOffset="409863">17578 17162 24839,'0'-3'2979,"0"0"-2126,0 3-853,-1-40-253,1 30-845,-1-27-3539,3 45 4637,1 3 0,0-3 0,0-2 0</inkml:trace>
  <inkml:trace contextRef="#ctx0" brushRef="#br1" timeOffset="410307">18741 17073 24547,'4'-50'747,"0"1"0,0 5 0,-2 12-674,-1 26-40,4 26 51,10 39-67,-1-1-567,-5-17 0,1 3 547,-4-2 1,-2 0-7,0 4 1,-2 2-9,-2 11 0,-3 2-112,-5-1 1,-4 0-161,-6-2 1,-4-1-166,-5-2 0,-4-3-190,-3-3 0,-2-3-269,1-8 0,-2-4 913,-5-7 0,3-6 0,-2 3 0,2-15 0</inkml:trace>
  <inkml:trace contextRef="#ctx0" brushRef="#br1" timeOffset="410713">19095 16674 19619,'-5'-8'3618,"2"0"-3422,3 8 174,0 0-348,-59 73 12,47-33-23,-18 3 0,6-2 39,38-9 57,4-19 122,9-2 298,6-10-314,-9-5 302,5-12 12,-14-5-96,-2-9-61,-6-7-90,-9 0-112,-5 0 0,-9 5-135,5 12-16,-3 5-6,3 11-78,0 4 28,-2 3-303,-3 15-985,4 7-2022,1 15 3349,14 10 0,-2-22 0,8-1 0</inkml:trace>
  <inkml:trace contextRef="#ctx0" brushRef="#br1" timeOffset="410938">19440 16948 26704,'45'-23'-407,"-1"0"0,3 1 0,-2 8-2746,13 21 1058,-9-2 2095,10 13 0,-43-12 0,5 4 0</inkml:trace>
  <inkml:trace contextRef="#ctx0" brushRef="#br1" timeOffset="411096">19637 17159 10987,'-7'4'9830,"2"-1"-6721,5-3-1109,0 0-1928,-5 10 12,27-15-621,23 3-1939,-11-6 0,3 0 1797,4 0 1,-3 1 0,5 0-1,-18 5 1</inkml:trace>
  <inkml:trace contextRef="#ctx0" brushRef="#br1" timeOffset="416197">20535 16864 17188,'-3'-1'4525,"1"0"-2200,2 1-2230,-26-55-4285,36 30 4195,-18-7 1,5 1-1387,61 7 1393,-23 14-35,-1 2 1,1 3 22,10 3-3,-14 6 0,1 3 3,17 10-11,-9 7-23,-12 10 29,-16-2-1,-5 14-16,-20 1 24,-6-16 1,-3-2-3,-14 11 20,7-14 0,-2-2 293,-12 4 186,5-6 2336,5-7-2382,22-12 3077,5-3-3261,4-3-10,4 0-236,1-2 38,21-1-55,6 2 11,9 1-17,12 4-51,6 11 23,-11-3-25,-10 7 0,-3 2 36,-8 1-33,9 21 38,-30-9 7,-27 18-29,1-15 0,-4-11 1,-6-2-85,-2-7 1,-1-3-349,-2 0 1,0-2 254,1 0 1,1-3-1319,-24-4-6004,23-11 7533,2-2 0,16 0 0,11 4 0</inkml:trace>
  <inkml:trace contextRef="#ctx0" brushRef="#br1" timeOffset="416465">21724 16871 20623,'-8'-13'-2006,"4"14"1,14 18 0,-3 0 0</inkml:trace>
  <inkml:trace contextRef="#ctx0" brushRef="#br1" timeOffset="416647">21781 17261 21847,'6'3'4039,"-1"0"-3439,-5-3 55,0 0-560,16 60-67,-14-18-90,4 5 1,-4 3-334,-8-17 0,-6-1-3159,-12 11 1,-4-2-1315,10-13 1,-1-2 4188,-8 6 1,2-6-1,11-13 1,5-6 0</inkml:trace>
  <inkml:trace contextRef="#ctx0" brushRef="#br1" timeOffset="417371">22594 16823 19193,'-5'-5'5119,"1"1"-4368,4 4-264,-24-71-207,27 39-221,-10-14 0,7 2-9,34 13-16,13 4-40,12 7 3,-28 13 1,1 3-4,31 2-5,-6 13 11,-8 11-11,-11 13-17,-12 9 17,-14 6 16,-16 2-10,-7-10-35,-8-13 1,-3-1 28,-3 0 81,-2-1 0,-1-2 98,1-7 146,-9 2 27,17-17-16,5-7-79,6-4-128,4-2-79,3 0-39,7 2-5,0 2-74,21 3 40,0 8 50,18 8-33,1 12 33,3 7 11,-11-4-78,8 16 34,-27-14-17,0 14 39,-42-2-28,0-14-42,-6-8 0,-4-3-137,-21 1-37,19-10 0,0-1-434,1-4 0,2-2-213,-14-4-8940,4-21 8418,29 10 1,-2-6 0,15 16 0</inkml:trace>
  <inkml:trace contextRef="#ctx0" brushRef="#br1" timeOffset="417663">23878 16655 22666,'2'-4'2879,"1"1"-2000,-3 3-694,-73 48-67,26-14-424,13-10 0,-4 2 1,4-1 316,6-1 0,4-1 12,-11 12 264,18 14-197,31-15-6,23 14-319,-5-28 0,5-2 198,9 0 1,2-1-873,5 0 0,2-2-147,1 0 0,-1-2-941,-12-3 1,-1-1 1954,0-1 0,-5-2 0,-9-1 0,0-2 0</inkml:trace>
  <inkml:trace contextRef="#ctx0" brushRef="#br1" timeOffset="418847">24910 16717 25399,'-2'-30'577,"0"7"-375,1 22-62,-2 0-51,-5-3-44,-11-1-23,-15 0 29,-17 1-40,20 3 0,-2 0-3,-1 0 1,1 1 13,-22 0-33,20 1 17,20 0-6,11 2 22,4 6 51,0 8 17,0 11 55,-1 12-61,-3 8-61,-1 5-12,0-12 6,-1 15 27,4-22 35,-1 9-6,5-22 151,-1-8 151,0-9 39,1-3-145,2-6-179,3-4-46,6-8-44,9-5 13,6-3-26,15 0 26,-13 10-13,20 0 0,-13 12 0,13 6 0,0 11-35,-3 9 18,-5 11-5,-10 4-1,-11 3 23,-13 2 6,-19-2 2,-9-16 1,-5-3-37,-14 9-6,2-12 1,-2-3-163,-17-3-248,21-7 0,1-3-541,-27-10-2734,10-24 56,24 3 3663,8-18 0,17 30 0,2 0 0</inkml:trace>
  <inkml:trace contextRef="#ctx0" brushRef="#br1" timeOffset="419037">25093 16605 25965,'44'-17'-1218,"-1"-1"1,3 2 0,-7 5 1217,-12 14 0,-4 0 0,-12-1 0</inkml:trace>
  <inkml:trace contextRef="#ctx0" brushRef="#br1" timeOffset="419480">25708 16739 28535,'-4'-59'136,"2"13"-136,5 57 0,1 12 0,2 17 0,-3 14 0,-2-18 0,0 1 0,2 24 0,1-3 0,14-15 0,5-27 0,7 2 0,24-29-1696,-12-6 0,2-3 1696,-8 4 0,2-3 0,7-7 0,5-5 0,-5 2-949,-2 0 1,-1 0 948,8-6 0,2 0-246,-5 4 1,0 4 245,-7 9 0,0 2 0,8-2 0,2 1-77,0 6 0,-1 4 77,-16 3 0,-2 2-483,16 5 96,-39 14 387,-25 8 0,9-8 0,-10 1 0</inkml:trace>
  <inkml:trace contextRef="#ctx0" brushRef="#br1" timeOffset="461517">20653 17977 19362,'30'-26'960,"0"1"1,17-17 939,-42 36-1620,-3 2 348,-2 3-539,-5 1 201,-9 4-273,-4-1-50,-26 10 33,18-5 25,-6 1 1,-1 1-4,3-1 439,-2 0 1,0-1-434,-3-2 22,-13 1-61,18-6 11,6 0 28,8 1 0,6-1 22,6 1-67,3-2-16,1 1 22,0 1-12,-1 6-10,0 5-7,-1 6 24,-1 7 4,-1 3-4,1-4 27,-1 7 50,0 1-100,1 0 11,0-1 56,2-12-22,1-9 22,0-2 218,0-7 661,0 1-705,3-7-124,3-2-55,2-2-1,19-8-22,0 2 28,20-3-5,2 8-18,-7 4-14,-8 8 1,1 3 8,15 8-5,10 5-57,-30-4 1,-4 1-18,-2 9 34,3 5-117,-36 15 61,-17-9 36,5-10 1,-5 0-28,-1-5 0,-2-2-32,0-2 1,-2-1-65,1-4 1,0-3-491,-27 1-1198,5-17-7249,5-17 9125,14-8 0,14 8 0,11 8 0</inkml:trace>
  <inkml:trace contextRef="#ctx0" brushRef="#br1" timeOffset="461768">20635 17931 14000,'8'-5'4929,"-2"2"-3965,24-10 1,5-1-209,2 0-479,7-4 1,2 0 153,-3 3 512,-5 3-730,-6 3-129,-11 3 302,-4 3-403,-12 2 667,1 0-1719,-6 3-4979,0 4 6048,0 3 0,0-2 0,0-2 0</inkml:trace>
  <inkml:trace contextRef="#ctx0" brushRef="#br1" timeOffset="462301">21639 18001 25573,'2'-15'201,"-11"15"-72,-27 38-87,9-13 0,-3 1-1094,-7 3 1,-3 0 1090,-3 1 0,-2 0 39,2-3 1,2-1 328,5-5 0,4-2-329,-6 6 530,25-11-305,31-6-79,25-4-149,-9-1 1,3-1-504,7 0 1,2 0 416,5 0 0,0 0-118,1 1 0,-1-1-568,-1 1 0,-1 0-3415,-2-1 1,-2 0 4111,-8 1 0,-3-1 0,8 0 0,-21-1 0</inkml:trace>
  <inkml:trace contextRef="#ctx0" brushRef="#br1" timeOffset="470227">22319 18192 20851,'-5'-50'1305,"-1"-1"0,5-7 0,4 6-700,8 10-207,10-11-197,-3 28-133,-6 13 38,-1 8-56,-3 13-16,-1 8 22,-2 19 22,-10 14-61,-3-4-17,-7 5 17,0-10 0,1 1-17,0 13-14,1-16 0,5-2 42,20-2 22,-1-23 73,28-1 85,16-27-141,-10 3 59,-2-11 0,-2-2-289,-8 0 277,-3 1 1,-2 0 81,-3-1-78,1-1-96,-14 12-16,-5 9-17,-7 26-6,-1 12 0,-2 9 6,-1-2 0,-1 1 5,-2 4-73,0 6 1,2 3-1121,5 10-81,3-18 0,3-2-1448,8 9 2728,10-8 0,-19-34 0,0-4 0</inkml:trace>
  <inkml:trace contextRef="#ctx0" brushRef="#br1" timeOffset="470433">23564 18063 19025,'9'-6'4862,"-2"2"-4437,-7 4 197,0 0-443,-13 71-491,-6-28 329,-2 14 0,-3 2-338,3-28 1,-2-2-148,-3 6 1,-2-1-853,4-6 1,0-2-2767,-1-1 1,1-1 4085,-16 11 0,15-15 0,12-12 0</inkml:trace>
  <inkml:trace contextRef="#ctx0" brushRef="#br1" timeOffset="470600">23160 18374 21240,'18'-58'1413,"0"1"1,-4 8-1,0 9-696,5 17-150,7 16-388,5 9-33,12 14-68,0 16-247,-19-11 1,-1 3 47,2 1 1,0 1-440,16 19-1266,-16-16 1,-1-1 1825,7 10 0,-4-6 0,-14-15 0</inkml:trace>
  <inkml:trace contextRef="#ctx0" brushRef="#br1" timeOffset="563651">11298 18345 24575,'18'0'0,"6"0"0,14 0 0,0 0 0,-3 0 0,2 0 0,16 0 0,-15 0 0,3 0 0,6 0 0,0 0 0,-11 0 0,-1 0-203,10 0 1,-1 0 202,15 0 0,-23 2 0,0 0 0,16 1 0,9 5 0,-39-4 0,-1 2 0,-12-3 0,-1 0 0,-2 0 405,-2 1-405,-2 0 0,-3 2 0,-4 0 0,-3 0 0,-12 3 0,4-2 0,-12 2 0,6-3 0,-5 1 0,-4 1 0,-13 3 0,8-3 0,-9-1 0,-2-1 0,13-4 0,-18 1 0,16-3 0,2 1 0,4-1 0,10 0 0,3 0 0,0 0 0,1 0 0,-1-2 0,0-1 0,1 0 0,0-2 0,2 0 0,2 1 0,0 0 0,2 0 0,0 2 0,1-1 0,1 1 0,-2 1 0,5-1 0,0 1 0,3 0 0</inkml:trace>
  <inkml:trace contextRef="#ctx0" brushRef="#br1" timeOffset="565601">14512 18469 24575,'9'-4'0,"3"-3"0,3-1 0,12-4 0,-5 4 0,22-3 0,-18 5 0,16-3 0,-14 2 0,3-1 0,-1 1 0,-1 0 0,-1 2 0,-3-1 0,-3 2 0,-4-1 0,-2 1 0,-3 1 0,0 0 0,0 1 0,3 0 0,5 2 0,-2 0 0,3 0 0,-10 0 0,-1 0 0,-3 0 0,-1 0 0,-9 0 0,-17 0 0,-3 2 0,-14 1 0,5 2 0,-3 2 0,-1 1 0,1 0 0,2 0 0,0 0 0,2 0 0,2-1 0,4-1 0,2-2 0,0-3 0,-3-1 0,7 0 0,-4 0 0,7 0 0,1 0 0,0 0 0,3 0 0,2 0 0,3 0 0,3 0 0</inkml:trace>
  <inkml:trace contextRef="#ctx0" brushRef="#br1" timeOffset="587493">3928 9826 24575,'0'0'0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4FA3B-A729-E75C-C001-9A3E5D581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D64136-8BA5-2FE0-242D-73CC1AC92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061BF-C5AE-A3CE-8FEE-5253F1FD0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6FB6F-B7AA-8581-0EDA-149817FBE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7F678-A1B6-3A8B-D316-FA290992A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29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479BD-CC6A-F549-30D1-D38BB1B05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04D657-71FD-4DED-9A24-E0A5DBD004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C6689-844C-1362-1E16-54C706624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EBDC2-27A7-D2A6-8DBB-693B6ACE4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C8CC6-891A-5238-72CB-ACF70CB76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842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D5C968-0564-4CBB-F683-A82C763381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A8A34-2354-7F15-DE58-46FFF5390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89CC6-1558-1528-7BE7-001C59D92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D158D-BF6E-B539-12B0-B37649617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10D98-17E7-945F-38BE-B3EB41574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33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D4CA-940F-F523-BD31-5C9C595E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7EE8B-5A85-2202-8C74-A55980FDC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1A0E0-D73B-E543-AA60-9FB33E8C6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E69E3-09C2-B015-E279-ED8EE5F0A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37876-068C-E33C-5D2B-0C8FE2D59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058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D748C-1D42-2D81-F314-94549A1BA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C45625-7217-4DCB-E35B-70A64DB12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19553-7F73-A3B3-AC5B-87F4D9FCE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95C95-9CED-4B0D-889B-04E3CB0D7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0CB00-FFE4-461A-627F-D60D8FB99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661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B8F22-ADEC-1510-0EC4-A97849138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06DEC-985F-3F92-B3B9-EE81E82ED4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763C25-63B9-3418-B63E-CF7B28D654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DCDE9-B02E-ADE7-7CAF-79E8670D3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97390-3484-40AD-C166-D6B3F2088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DA3049-D12E-178B-EE4F-5441C2CA9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10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8B152-C5FE-64B2-50C1-15C566E34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7255F7-834E-49A9-1DC9-4A0F2C768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A76596-3A25-3778-72B7-E6FAFB1F0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569B1A-8BD9-2516-DA87-42701186D5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383EE5-B27D-B4DC-CBA9-DAC428304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572637-C77C-160E-EADB-432E4E81E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0A21C-4FE5-9956-E32B-0A0564F6D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4A7C45-5216-CBDB-E0CB-21BDF63E1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500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70AB2-E916-41C7-6FE7-0BB5EB718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41B5FD-3427-F430-47DB-F9146D0DD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FEB564-1AE9-AAC5-495A-74616D30E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8009BE-F352-FB32-C71A-1D8AB258C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67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20676E-3CCF-F949-168D-5084A8429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FBB757-9354-26D7-CB33-3E57540D6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63338D-CB29-3A82-4A9D-0CF5E8D9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386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631F3-6584-35DF-9108-A40BC7346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96C96-C6D6-A9A4-50B3-7297A35B0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71877B-E560-9480-C04D-587498CF7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82A87-A239-49F9-BB40-1A52CA4C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B3469-7CF4-6721-4571-6CDC17F51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3EC31-8CC1-360C-6DEA-2EC9F1AC7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9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42BDC-00A6-6536-08D7-4FBB757A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3F6D1A-7CB8-8A1B-426D-403B848371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991854-FB1C-725A-E1DF-F2043250F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716B2-400A-1D2E-6263-AC722A526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398B6-62E5-37E2-E5F8-081E96022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CEDDF-A4D0-1833-2E66-7E3B8862D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46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135D0F-451D-C267-517C-C83A6AE01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5EB65-6CF6-D1B8-ABF3-1B916CBF7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6623D-2C56-339D-5D10-53754E1FD9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97BB01-7C8A-424A-9446-473CF1FD7A97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546D8-B756-3AA0-A32D-CC603A5AF7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F0156-09EF-7C1A-CF3F-478C3EE0A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4E85B2-FAA6-3249-A08E-8B896FC4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6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CA574B7-167F-8317-3F29-43285C7342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307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9A848D-925C-220A-AA4F-662E79D43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268B82B-A126-17A8-5A65-4F64AB687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288BCD2C-6DBA-1675-632B-4FD2A3F6213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0AE66FC-4351-091C-A668-C43C51B52854}"/>
                  </a:ext>
                </a:extLst>
              </p14:cNvPr>
              <p14:cNvContentPartPr/>
              <p14:nvPr/>
            </p14:nvContentPartPr>
            <p14:xfrm>
              <a:off x="158760" y="51480"/>
              <a:ext cx="9728280" cy="6751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0AE66FC-4351-091C-A668-C43C51B5285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9400" y="42120"/>
                <a:ext cx="9747000" cy="676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7289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AEF818-7226-AB89-03A5-C961BD16C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66953E-139A-78CC-1FAE-64215E23B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5179721B-2742-C997-D72E-04C7346676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AE49341-31B9-A2B0-26FA-6340FB6D4381}"/>
                  </a:ext>
                </a:extLst>
              </p14:cNvPr>
              <p14:cNvContentPartPr/>
              <p14:nvPr/>
            </p14:nvContentPartPr>
            <p14:xfrm>
              <a:off x="0" y="273240"/>
              <a:ext cx="5839560" cy="6309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AE49341-31B9-A2B0-26FA-6340FB6D43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9360" y="263880"/>
                <a:ext cx="5858280" cy="632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4638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11776B-B9FE-488C-D85F-CF8C96123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68B16BF-4A13-6ADA-50AC-D65937DC7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5E34282C-DE04-AC9E-85F2-E02F728CC0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40ACC04-D7BF-7C2A-B17C-E051E7D2E57B}"/>
                  </a:ext>
                </a:extLst>
              </p14:cNvPr>
              <p14:cNvContentPartPr/>
              <p14:nvPr/>
            </p14:nvContentPartPr>
            <p14:xfrm>
              <a:off x="309960" y="435240"/>
              <a:ext cx="11748600" cy="5562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40ACC04-D7BF-7C2A-B17C-E051E7D2E57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0600" y="425880"/>
                <a:ext cx="11767320" cy="558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1349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0F1B61-010A-0D6A-CEFF-883CD2E00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CAF368B-D445-588D-C5D0-678F44474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53D323F1-D4CA-EBC4-8F98-40319C5B2D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94AEAE4-DF7F-A0EB-A947-F72775B22104}"/>
                  </a:ext>
                </a:extLst>
              </p14:cNvPr>
              <p14:cNvContentPartPr/>
              <p14:nvPr/>
            </p14:nvContentPartPr>
            <p14:xfrm>
              <a:off x="156960" y="255960"/>
              <a:ext cx="11919240" cy="6602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94AEAE4-DF7F-A0EB-A947-F72775B2210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7600" y="246600"/>
                <a:ext cx="11937960" cy="662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7305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E496CA-3FA8-1E0E-3B31-63774F3E3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D23C67C-347C-4EDA-7B6A-0BB96B70A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88B4A471-C4AE-F098-511F-31D2F688DD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2763B33-EE0E-DFA0-DF22-7D4367DA0932}"/>
                  </a:ext>
                </a:extLst>
              </p14:cNvPr>
              <p14:cNvContentPartPr/>
              <p14:nvPr/>
            </p14:nvContentPartPr>
            <p14:xfrm>
              <a:off x="484200" y="177480"/>
              <a:ext cx="5070240" cy="4249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2763B33-EE0E-DFA0-DF22-7D4367DA093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4840" y="168120"/>
                <a:ext cx="5088960" cy="426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5385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D76817E-E266-2D29-C2B6-A6EB353412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2EE13AE-EF63-FF8E-B191-E54A0AC95247}"/>
                  </a:ext>
                </a:extLst>
              </p14:cNvPr>
              <p14:cNvContentPartPr/>
              <p14:nvPr/>
            </p14:nvContentPartPr>
            <p14:xfrm>
              <a:off x="437400" y="305280"/>
              <a:ext cx="11713680" cy="52945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2EE13AE-EF63-FF8E-B191-E54A0AC9524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8040" y="295920"/>
                <a:ext cx="11732400" cy="531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998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D0EAF3-EE59-0093-C252-6C46CC0E9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B26F88-7A14-5061-7F6A-13482A20F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179085A-4108-2F67-D6EC-38916FB377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A68646B-B6F0-6A96-71CD-090B9D3DCD54}"/>
                  </a:ext>
                </a:extLst>
              </p14:cNvPr>
              <p14:cNvContentPartPr/>
              <p14:nvPr/>
            </p14:nvContentPartPr>
            <p14:xfrm>
              <a:off x="594720" y="123840"/>
              <a:ext cx="10828800" cy="66621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A68646B-B6F0-6A96-71CD-090B9D3DCD5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5360" y="114480"/>
                <a:ext cx="10847520" cy="668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2128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DB518C-6EF0-9730-21EC-547C1F047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80A2F3F-3FC5-0709-3F53-91D90690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2AA5E521-DBEF-805F-5612-46B9061135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33C8EC5-6679-3CC8-5591-375FCC15DABB}"/>
                  </a:ext>
                </a:extLst>
              </p14:cNvPr>
              <p14:cNvContentPartPr/>
              <p14:nvPr/>
            </p14:nvContentPartPr>
            <p14:xfrm>
              <a:off x="264960" y="380880"/>
              <a:ext cx="11661840" cy="6291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33C8EC5-6679-3CC8-5591-375FCC15DAB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5600" y="371520"/>
                <a:ext cx="11680560" cy="631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5874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81B51E-9DF0-B682-5DDA-AE7A5353DA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8682E2F-5938-289F-8346-B2FADCECA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45F8190-9057-8229-619C-E7FB3B6026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B7334BC-9C90-8784-C96B-1B4B433983C6}"/>
                  </a:ext>
                </a:extLst>
              </p14:cNvPr>
              <p14:cNvContentPartPr/>
              <p14:nvPr/>
            </p14:nvContentPartPr>
            <p14:xfrm>
              <a:off x="249120" y="325800"/>
              <a:ext cx="11937960" cy="6532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B7334BC-9C90-8784-C96B-1B4B433983C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9760" y="316440"/>
                <a:ext cx="11956680" cy="655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7173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BF2BFB-E623-9696-B722-7798211EE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C921A9-45AA-BEB6-247C-F4AEEB6D6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F17E34D9-87E6-6A35-3B22-609D142C96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1CF2756-36E9-84E3-EA52-EB1414CC9BBA}"/>
                  </a:ext>
                </a:extLst>
              </p14:cNvPr>
              <p14:cNvContentPartPr/>
              <p14:nvPr/>
            </p14:nvContentPartPr>
            <p14:xfrm>
              <a:off x="0" y="205200"/>
              <a:ext cx="12024720" cy="6629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1CF2756-36E9-84E3-EA52-EB1414CC9BB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9360" y="195840"/>
                <a:ext cx="12043440" cy="664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06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F16128-56AF-3341-3B5E-34F0655743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C3B8A4-69D7-1D86-820A-188871FF7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96B03843-BBE2-E113-5404-369E02986E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A893DA2-A3DD-28A6-AEB7-78A5EF72D0DB}"/>
                  </a:ext>
                </a:extLst>
              </p14:cNvPr>
              <p14:cNvContentPartPr/>
              <p14:nvPr/>
            </p14:nvContentPartPr>
            <p14:xfrm>
              <a:off x="457560" y="46800"/>
              <a:ext cx="11730240" cy="6811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A893DA2-A3DD-28A6-AEB7-78A5EF72D0D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8200" y="37440"/>
                <a:ext cx="11748960" cy="682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8338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8E883C-99E4-FBCD-A6C3-801896A7F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A6DF903-7077-8983-16F3-378284592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ED2EC337-D8EE-73C2-BEA8-9BCC1533D8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C52EA8A-02AF-AFBF-C2C0-A814B8643F04}"/>
                  </a:ext>
                </a:extLst>
              </p14:cNvPr>
              <p14:cNvContentPartPr/>
              <p14:nvPr/>
            </p14:nvContentPartPr>
            <p14:xfrm>
              <a:off x="573840" y="316440"/>
              <a:ext cx="7149240" cy="2343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C52EA8A-02AF-AFBF-C2C0-A814B8643F0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4480" y="307080"/>
                <a:ext cx="7167960" cy="236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6024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C24F98-13B3-3451-1C75-BFD21A8EC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7EBD8D7-6BA9-B66D-6C70-C89B7C1A7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A64A7BA-0E70-5B72-6DE7-5B1E5BE936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BA1A6FC-1381-A1F0-1529-5245B02C418A}"/>
                  </a:ext>
                </a:extLst>
              </p14:cNvPr>
              <p14:cNvContentPartPr/>
              <p14:nvPr/>
            </p14:nvContentPartPr>
            <p14:xfrm>
              <a:off x="349920" y="486360"/>
              <a:ext cx="11147040" cy="4348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BA1A6FC-1381-A1F0-1529-5245B02C418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0560" y="477000"/>
                <a:ext cx="11165760" cy="436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3414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0</Words>
  <Application>Microsoft Macintosh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2025-11-08T08:27:33Z</dcterms:created>
  <dcterms:modified xsi:type="dcterms:W3CDTF">2025-11-08T10:37:35Z</dcterms:modified>
</cp:coreProperties>
</file>

<file path=docProps/thumbnail.jpeg>
</file>